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6" autoAdjust="0"/>
    <p:restoredTop sz="87897" autoAdjust="0"/>
  </p:normalViewPr>
  <p:slideViewPr>
    <p:cSldViewPr>
      <p:cViewPr varScale="1">
        <p:scale>
          <a:sx n="77" d="100"/>
          <a:sy n="77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9FFCB-92E9-4D47-B534-E1D5FF6338E4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6" y="4298951"/>
            <a:ext cx="5661025" cy="407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597901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97901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4296-675F-41F8-A85E-3C8FAE976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8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A4296-675F-41F8-A85E-3C8FAE9763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A4296-675F-41F8-A85E-3C8FAE9763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28600" y="502413"/>
            <a:ext cx="3581400" cy="612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/>
              <a:t>“</a:t>
            </a:r>
            <a:r>
              <a:rPr lang="en-US" sz="1400" b="1" dirty="0" err="1"/>
              <a:t>Гімн</a:t>
            </a:r>
            <a:r>
              <a:rPr lang="en-US" sz="1400" b="1" dirty="0"/>
              <a:t> </a:t>
            </a:r>
            <a:r>
              <a:rPr lang="en-US" sz="1400" b="1" dirty="0" err="1"/>
              <a:t>України</a:t>
            </a:r>
            <a:r>
              <a:rPr lang="en-US" sz="1400" b="1" dirty="0" smtClean="0"/>
              <a:t>”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latin typeface="Georg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r>
              <a:rPr lang="uk-UA" sz="1100" dirty="0"/>
              <a:t>«Ще не вмерла України і слава, і воля,</a:t>
            </a:r>
          </a:p>
          <a:p>
            <a:r>
              <a:rPr lang="uk-UA" sz="1100" dirty="0"/>
              <a:t>Ще нам, браття молодії, усміхнеться доля.</a:t>
            </a:r>
          </a:p>
          <a:p>
            <a:r>
              <a:rPr lang="uk-UA" sz="1100" dirty="0"/>
              <a:t>Згинуть наші воріженьки, як роса на сонці.</a:t>
            </a:r>
          </a:p>
          <a:p>
            <a:r>
              <a:rPr lang="uk-UA" sz="1100" dirty="0"/>
              <a:t>Запануєм і ми, браття, у своїй сторонці</a:t>
            </a:r>
            <a:r>
              <a:rPr lang="uk-UA" sz="1100" dirty="0" smtClean="0"/>
              <a:t>.</a:t>
            </a:r>
            <a:endParaRPr lang="en-US" sz="1100" dirty="0" smtClean="0"/>
          </a:p>
          <a:p>
            <a:endParaRPr lang="en-US" sz="1100" dirty="0"/>
          </a:p>
          <a:p>
            <a:endParaRPr lang="uk-UA" sz="1100" dirty="0"/>
          </a:p>
          <a:p>
            <a:r>
              <a:rPr lang="uk-UA" sz="1100" b="1" dirty="0"/>
              <a:t>Приспів</a:t>
            </a:r>
            <a:r>
              <a:rPr lang="uk-UA" sz="1100" dirty="0"/>
              <a:t>:</a:t>
            </a:r>
          </a:p>
          <a:p>
            <a:r>
              <a:rPr lang="uk-UA" sz="1100" dirty="0"/>
              <a:t>Душу й тіло ми положим за нашу свободу,</a:t>
            </a:r>
          </a:p>
          <a:p>
            <a:r>
              <a:rPr lang="uk-UA" sz="1100" dirty="0"/>
              <a:t>І покажем, що ми, браття, козацького роду»</a:t>
            </a:r>
            <a:r>
              <a:rPr lang="uk-UA" sz="1100" dirty="0" smtClean="0"/>
              <a:t>.</a:t>
            </a:r>
            <a:endParaRPr lang="en-US" sz="1100" dirty="0" smtClean="0"/>
          </a:p>
          <a:p>
            <a:endParaRPr lang="en-US" sz="1100" dirty="0"/>
          </a:p>
          <a:p>
            <a:endParaRPr lang="uk-UA" sz="1100" dirty="0"/>
          </a:p>
          <a:p>
            <a:r>
              <a:rPr lang="uk-UA" sz="1100" dirty="0"/>
              <a:t>Станем, браття всі за волю, від Сяну до Дону</a:t>
            </a:r>
          </a:p>
          <a:p>
            <a:r>
              <a:rPr lang="uk-UA" sz="1100" dirty="0"/>
              <a:t>В ріднім краї панувати не дамо нікому.</a:t>
            </a:r>
          </a:p>
          <a:p>
            <a:r>
              <a:rPr lang="uk-UA" sz="1100" dirty="0"/>
              <a:t>Чорне море ще всміхнеться, дід Дніпро зрадіє</a:t>
            </a:r>
          </a:p>
          <a:p>
            <a:r>
              <a:rPr lang="uk-UA" sz="1100" dirty="0"/>
              <a:t>Ще на нашій Україні доленька </a:t>
            </a:r>
            <a:r>
              <a:rPr lang="uk-UA" sz="1100" dirty="0" smtClean="0"/>
              <a:t>наспіє</a:t>
            </a:r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uk-UA" sz="1100" b="1" dirty="0"/>
              <a:t>Приспів</a:t>
            </a:r>
            <a:r>
              <a:rPr lang="uk-UA" sz="1100" dirty="0"/>
              <a:t>:</a:t>
            </a:r>
          </a:p>
          <a:p>
            <a:r>
              <a:rPr lang="uk-UA" sz="1100" dirty="0"/>
              <a:t>Душу й тіло ми положим за нашу свободу,</a:t>
            </a:r>
          </a:p>
          <a:p>
            <a:r>
              <a:rPr lang="uk-UA" sz="1100" dirty="0"/>
              <a:t>І покажем, що ми, браття, козацького роду».</a:t>
            </a:r>
          </a:p>
          <a:p>
            <a:endParaRPr lang="en-US" sz="1100" dirty="0" smtClean="0"/>
          </a:p>
          <a:p>
            <a:endParaRPr lang="uk-UA" sz="1100" dirty="0"/>
          </a:p>
          <a:p>
            <a:r>
              <a:rPr lang="uk-UA" sz="1100" dirty="0"/>
              <a:t>А завзяття, праця щира свого ще докаже</a:t>
            </a:r>
          </a:p>
          <a:p>
            <a:r>
              <a:rPr lang="uk-UA" sz="1100" dirty="0"/>
              <a:t>Ще на нашій Україні піснь гучна розляже</a:t>
            </a:r>
          </a:p>
          <a:p>
            <a:r>
              <a:rPr lang="uk-UA" sz="1100" dirty="0"/>
              <a:t>За Карпати відіб'ється, згомонить степами</a:t>
            </a:r>
          </a:p>
          <a:p>
            <a:r>
              <a:rPr lang="uk-UA" sz="1100" dirty="0"/>
              <a:t>Україні слава стане поміж </a:t>
            </a:r>
            <a:r>
              <a:rPr lang="uk-UA" sz="1100" dirty="0" smtClean="0"/>
              <a:t>народами</a:t>
            </a:r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uk-UA" sz="1100" b="1" dirty="0"/>
              <a:t>Приспів</a:t>
            </a:r>
            <a:r>
              <a:rPr lang="uk-UA" sz="1100" dirty="0"/>
              <a:t>:</a:t>
            </a:r>
          </a:p>
          <a:p>
            <a:r>
              <a:rPr lang="uk-UA" sz="1100" dirty="0"/>
              <a:t>Душу й тіло ми положим за нашу свободу,</a:t>
            </a:r>
          </a:p>
          <a:p>
            <a:r>
              <a:rPr lang="uk-UA" sz="1100" dirty="0"/>
              <a:t>І покажем, що ми, браття, козацького роду».</a:t>
            </a:r>
          </a:p>
          <a:p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990600"/>
            <a:ext cx="3813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1143000"/>
            <a:ext cx="3813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43400" y="1600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Український Народний Дім</a:t>
            </a:r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 м. Трентон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67600" y="3124200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2011-2012</a:t>
            </a:r>
            <a:endParaRPr lang="en-US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00466" y="228600"/>
            <a:ext cx="50635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Mistral" pitchFamily="66" charset="0"/>
              </a:rPr>
              <a:t>Українські </a:t>
            </a:r>
            <a:r>
              <a:rPr lang="en-US" sz="2000" b="1" dirty="0" smtClean="0">
                <a:latin typeface="Mistral" pitchFamily="66" charset="0"/>
              </a:rPr>
              <a:t> </a:t>
            </a:r>
            <a:r>
              <a:rPr lang="uk-UA" sz="2000" b="1" dirty="0" smtClean="0">
                <a:latin typeface="Mistral" pitchFamily="66" charset="0"/>
              </a:rPr>
              <a:t>Революційні  </a:t>
            </a:r>
            <a:r>
              <a:rPr lang="uk-UA" sz="2000" b="1" dirty="0">
                <a:latin typeface="Mistral" pitchFamily="66" charset="0"/>
              </a:rPr>
              <a:t>Пісні</a:t>
            </a:r>
            <a:endParaRPr lang="en-US" sz="2000" b="1" dirty="0">
              <a:latin typeface="Mistral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55626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Mistral" pitchFamily="66" charset="0"/>
              </a:rPr>
              <a:t>Український Народний Дім</a:t>
            </a:r>
            <a:endParaRPr lang="en-US" dirty="0" smtClean="0">
              <a:solidFill>
                <a:srgbClr val="000000"/>
              </a:solidFill>
              <a:latin typeface="Mistral" pitchFamily="66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Mistral" pitchFamily="66" charset="0"/>
              </a:rPr>
              <a:t> м. Трентон</a:t>
            </a:r>
            <a:endParaRPr lang="en-US" dirty="0">
              <a:solidFill>
                <a:srgbClr val="000000"/>
              </a:solidFill>
              <a:latin typeface="Mistral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72400" y="2286000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  <a:latin typeface="Mistral" pitchFamily="66" charset="0"/>
              </a:rPr>
              <a:t>2013-2014</a:t>
            </a:r>
            <a:endParaRPr lang="en-US" b="1" dirty="0">
              <a:solidFill>
                <a:schemeClr val="bg1"/>
              </a:solidFill>
              <a:latin typeface="Mistral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6596390"/>
            <a:ext cx="9845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Cyrl-AZ" sz="11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Mistral" pitchFamily="66" charset="0"/>
              </a:rPr>
              <a:t>п. Левко Наталя</a:t>
            </a:r>
            <a:endParaRPr lang="en-US" sz="1100" dirty="0">
              <a:solidFill>
                <a:schemeClr val="tx2">
                  <a:lumMod val="40000"/>
                  <a:lumOff val="60000"/>
                </a:schemeClr>
              </a:solidFill>
              <a:latin typeface="Mistral" pitchFamily="66" charset="0"/>
            </a:endParaRPr>
          </a:p>
        </p:txBody>
      </p:sp>
      <p:pic>
        <p:nvPicPr>
          <p:cNvPr id="4" name="Picture 3" descr="BT9WGzgKDd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05000"/>
            <a:ext cx="4259129" cy="28383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8600" y="-2883868"/>
            <a:ext cx="8534400" cy="128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400" b="1" dirty="0" smtClean="0"/>
              <a:t>“</a:t>
            </a:r>
            <a:r>
              <a:rPr lang="en-US" sz="1400" b="1" dirty="0" err="1"/>
              <a:t>Хлопці</a:t>
            </a:r>
            <a:r>
              <a:rPr lang="en-US" sz="1400" b="1" dirty="0"/>
              <a:t> </a:t>
            </a:r>
            <a:r>
              <a:rPr lang="en-US" sz="1400" b="1" dirty="0" err="1"/>
              <a:t>з</a:t>
            </a:r>
            <a:r>
              <a:rPr lang="en-US" sz="1400" b="1" dirty="0"/>
              <a:t> </a:t>
            </a:r>
            <a:r>
              <a:rPr lang="en-US" sz="1400" b="1" dirty="0" err="1"/>
              <a:t>Бандерштадту</a:t>
            </a:r>
            <a:r>
              <a:rPr lang="en-US" sz="1400" b="1" dirty="0"/>
              <a:t>” </a:t>
            </a:r>
            <a:endParaRPr lang="en-US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	</a:t>
            </a:r>
            <a:endParaRPr lang="en-US" sz="1400" dirty="0"/>
          </a:p>
          <a:p>
            <a:r>
              <a:rPr lang="uk-UA" sz="1400" dirty="0"/>
              <a:t>Хто гарних панєнок так кохати вміє</a:t>
            </a:r>
            <a:r>
              <a:rPr lang="uk-UA" sz="1400" dirty="0" smtClean="0"/>
              <a:t>,</a:t>
            </a:r>
            <a:endParaRPr lang="uk-UA" sz="1400" dirty="0"/>
          </a:p>
          <a:p>
            <a:r>
              <a:rPr lang="uk-UA" sz="1400" dirty="0"/>
              <a:t>Хто разом з колєгою - пара-цвай</a:t>
            </a:r>
            <a:r>
              <a:rPr lang="uk-UA" sz="1400" dirty="0" smtClean="0"/>
              <a:t>,</a:t>
            </a:r>
            <a:endParaRPr lang="uk-UA" sz="1400" dirty="0"/>
          </a:p>
          <a:p>
            <a:r>
              <a:rPr lang="uk-UA" sz="1400" dirty="0"/>
              <a:t>Для кого сонце в небі і світе, і гріє</a:t>
            </a:r>
            <a:r>
              <a:rPr lang="uk-UA" sz="1400" dirty="0" smtClean="0"/>
              <a:t>,</a:t>
            </a:r>
            <a:endParaRPr lang="uk-UA" sz="1400" dirty="0"/>
          </a:p>
          <a:p>
            <a:r>
              <a:rPr lang="uk-UA" sz="1400" dirty="0"/>
              <a:t>Хто як вже сі здибали, то наливай.</a:t>
            </a:r>
          </a:p>
          <a:p>
            <a:endParaRPr lang="uk-UA" sz="1400" dirty="0"/>
          </a:p>
          <a:p>
            <a:r>
              <a:rPr lang="uk-UA" sz="1400" b="1" dirty="0"/>
              <a:t>Приспів</a:t>
            </a:r>
            <a:r>
              <a:rPr lang="uk-UA" sz="1400" b="1" dirty="0" smtClean="0"/>
              <a:t>:</a:t>
            </a:r>
            <a:endParaRPr lang="uk-UA" sz="1400" b="1" dirty="0"/>
          </a:p>
          <a:p>
            <a:r>
              <a:rPr lang="uk-UA" sz="1400" b="1" dirty="0"/>
              <a:t>Львівські батяри - ціла наша </a:t>
            </a:r>
            <a:r>
              <a:rPr lang="uk-UA" sz="1400" b="1" dirty="0" smtClean="0"/>
              <a:t>родина</a:t>
            </a:r>
            <a:endParaRPr lang="uk-UA" sz="1400" b="1" dirty="0"/>
          </a:p>
          <a:p>
            <a:r>
              <a:rPr lang="uk-UA" sz="1400" b="1" dirty="0"/>
              <a:t>Яблуко від яблуні впало </a:t>
            </a:r>
            <a:r>
              <a:rPr lang="uk-UA" sz="1400" b="1" dirty="0" smtClean="0"/>
              <a:t>недалеко</a:t>
            </a:r>
            <a:endParaRPr lang="uk-UA" sz="1400" b="1" dirty="0"/>
          </a:p>
          <a:p>
            <a:r>
              <a:rPr lang="uk-UA" sz="1400" b="1" dirty="0"/>
              <a:t>Татуні з мамунями скілько ліжок </a:t>
            </a:r>
            <a:r>
              <a:rPr lang="uk-UA" sz="1400" b="1" dirty="0" smtClean="0"/>
              <a:t>розвалили</a:t>
            </a:r>
            <a:endParaRPr lang="uk-UA" sz="1400" b="1" dirty="0"/>
          </a:p>
          <a:p>
            <a:r>
              <a:rPr lang="uk-UA" sz="1400" b="1" dirty="0"/>
              <a:t>Би на Божий світ нас приніс </a:t>
            </a:r>
            <a:r>
              <a:rPr lang="uk-UA" sz="1400" b="1" dirty="0" smtClean="0"/>
              <a:t>лелека</a:t>
            </a:r>
            <a:endParaRPr lang="uk-UA" sz="1400" b="1" dirty="0"/>
          </a:p>
          <a:p>
            <a:r>
              <a:rPr lang="uk-UA" sz="1400" b="1" dirty="0"/>
              <a:t>То ми - хлопці з </a:t>
            </a:r>
            <a:r>
              <a:rPr lang="uk-UA" sz="1400" b="1" dirty="0" smtClean="0"/>
              <a:t>Бандерштадту</a:t>
            </a:r>
            <a:r>
              <a:rPr lang="en-US" sz="1400" b="1" dirty="0" smtClean="0"/>
              <a:t>                       |</a:t>
            </a:r>
            <a:endParaRPr lang="uk-UA" sz="1400" b="1" dirty="0"/>
          </a:p>
          <a:p>
            <a:r>
              <a:rPr lang="uk-UA" sz="1400" b="1" dirty="0"/>
              <a:t>Ходимо до церкви, шануємо </a:t>
            </a:r>
            <a:r>
              <a:rPr lang="uk-UA" sz="1400" b="1" dirty="0" smtClean="0"/>
              <a:t>батьків</a:t>
            </a:r>
            <a:r>
              <a:rPr lang="en-US" sz="1400" b="1" dirty="0" smtClean="0"/>
              <a:t>           |</a:t>
            </a:r>
            <a:endParaRPr lang="uk-UA" sz="1400" b="1" dirty="0"/>
          </a:p>
          <a:p>
            <a:r>
              <a:rPr lang="uk-UA" sz="1400" b="1" dirty="0"/>
              <a:t>Ніхто та'як ми не вміє фест </a:t>
            </a:r>
            <a:r>
              <a:rPr lang="uk-UA" sz="1400" b="1" dirty="0" smtClean="0"/>
              <a:t>гуляти</a:t>
            </a:r>
            <a:r>
              <a:rPr lang="en-US" sz="1400" b="1" dirty="0" smtClean="0"/>
              <a:t>                 |</a:t>
            </a:r>
            <a:endParaRPr lang="uk-UA" sz="1400" b="1" dirty="0" smtClean="0"/>
          </a:p>
          <a:p>
            <a:r>
              <a:rPr lang="uk-UA" sz="1400" b="1" dirty="0" smtClean="0"/>
              <a:t>Поки </a:t>
            </a:r>
            <a:r>
              <a:rPr lang="uk-UA" sz="1400" b="1" dirty="0"/>
              <a:t>сурми не заграли, барабан не </a:t>
            </a:r>
            <a:r>
              <a:rPr lang="uk-UA" sz="1400" b="1" dirty="0" smtClean="0"/>
              <a:t>забив</a:t>
            </a:r>
            <a:r>
              <a:rPr lang="en-US" sz="1400" b="1" dirty="0" smtClean="0"/>
              <a:t>  |x2</a:t>
            </a:r>
            <a:endParaRPr lang="uk-UA" sz="1400" b="1" dirty="0"/>
          </a:p>
          <a:p>
            <a:endParaRPr lang="uk-UA" sz="1400" dirty="0"/>
          </a:p>
          <a:p>
            <a:r>
              <a:rPr lang="uk-UA" sz="1400" dirty="0"/>
              <a:t>Дехто говоре "Бандити, </a:t>
            </a:r>
            <a:r>
              <a:rPr lang="uk-UA" sz="1400" dirty="0" smtClean="0"/>
              <a:t>хулігани</a:t>
            </a:r>
            <a:endParaRPr lang="uk-UA" sz="1400" dirty="0"/>
          </a:p>
          <a:p>
            <a:r>
              <a:rPr lang="uk-UA" sz="1400" dirty="0"/>
              <a:t>З тої голоти людей не буде"</a:t>
            </a:r>
          </a:p>
          <a:p>
            <a:r>
              <a:rPr lang="uk-UA" sz="1400" dirty="0"/>
              <a:t>А ми ся подивим, як потреба стане</a:t>
            </a:r>
          </a:p>
          <a:p>
            <a:r>
              <a:rPr lang="uk-UA" sz="1400" dirty="0"/>
              <a:t>Хто полізе в льох, а хто під кулі </a:t>
            </a:r>
            <a:r>
              <a:rPr lang="uk-UA" sz="1400" dirty="0" smtClean="0"/>
              <a:t>піде</a:t>
            </a:r>
            <a:endParaRPr lang="uk-UA" sz="1400" dirty="0"/>
          </a:p>
          <a:p>
            <a:r>
              <a:rPr lang="uk-UA" sz="1400" b="1" dirty="0"/>
              <a:t>Приспів</a:t>
            </a:r>
            <a:r>
              <a:rPr lang="uk-UA" sz="1400" dirty="0" smtClean="0"/>
              <a:t>.</a:t>
            </a:r>
            <a:endParaRPr lang="uk-UA" sz="1400" dirty="0"/>
          </a:p>
          <a:p>
            <a:r>
              <a:rPr lang="uk-UA" sz="1400" dirty="0"/>
              <a:t>Львівські батяри нігди не розбирали</a:t>
            </a:r>
          </a:p>
          <a:p>
            <a:r>
              <a:rPr lang="uk-UA" sz="1400" dirty="0"/>
              <a:t>Жид ти чи поляк, аби був не фраєр</a:t>
            </a:r>
          </a:p>
          <a:p>
            <a:r>
              <a:rPr lang="uk-UA" sz="1400" dirty="0"/>
              <a:t>Нас завжди єднала свята батярська воля</a:t>
            </a:r>
          </a:p>
          <a:p>
            <a:r>
              <a:rPr lang="uk-UA" sz="1400" dirty="0"/>
              <a:t>Хто хоче їй відняти, тоді шо зробиш </a:t>
            </a:r>
            <a:r>
              <a:rPr lang="uk-UA" sz="1400" dirty="0" smtClean="0"/>
              <a:t>– </a:t>
            </a:r>
            <a:r>
              <a:rPr lang="uk-UA" sz="1400" dirty="0"/>
              <a:t>фаєр</a:t>
            </a:r>
            <a:r>
              <a:rPr lang="uk-UA" sz="1400" dirty="0" smtClean="0"/>
              <a:t>!</a:t>
            </a:r>
            <a:endParaRPr lang="uk-UA" sz="1400" dirty="0"/>
          </a:p>
          <a:p>
            <a:r>
              <a:rPr lang="uk-UA" sz="1400" b="1" dirty="0"/>
              <a:t>Приспів</a:t>
            </a:r>
            <a:r>
              <a:rPr lang="uk-UA" sz="1400" dirty="0"/>
              <a:t>.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200" b="1" dirty="0" smtClean="0">
                <a:latin typeface="Georgia" pitchFamily="18" charset="0"/>
                <a:ea typeface="Times New Roman" pitchFamily="18" charset="0"/>
                <a:cs typeface="Courier New" pitchFamily="49" charset="0"/>
              </a:rPr>
              <a:t>10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200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200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4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400" b="1" dirty="0" smtClean="0"/>
              <a:t>“</a:t>
            </a:r>
            <a:r>
              <a:rPr lang="en-US" sz="1400" b="1" dirty="0" err="1"/>
              <a:t>Україна</a:t>
            </a:r>
            <a:r>
              <a:rPr lang="en-US" sz="1400" b="1" dirty="0"/>
              <a:t>”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algn="ctr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ourier New" pitchFamily="49" charset="0"/>
              </a:rPr>
              <a:t>	           </a:t>
            </a:r>
            <a:r>
              <a:rPr lang="uk-UA" sz="1400" dirty="0" smtClean="0"/>
              <a:t>Дороги </a:t>
            </a:r>
            <a:r>
              <a:rPr lang="uk-UA" sz="1400" dirty="0"/>
              <a:t>іншої не треба,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Поки </a:t>
            </a:r>
            <a:r>
              <a:rPr lang="uk-UA" sz="1400" dirty="0"/>
              <a:t>зорить Чумацький Шлях,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Я </a:t>
            </a:r>
            <a:r>
              <a:rPr lang="uk-UA" sz="1400" dirty="0"/>
              <a:t>йду від тебе і до тебе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По </a:t>
            </a:r>
            <a:r>
              <a:rPr lang="uk-UA" sz="1400" dirty="0"/>
              <a:t>золотих твоїх стежках</a:t>
            </a:r>
            <a:r>
              <a:rPr lang="uk-UA" sz="1400" dirty="0" smtClean="0"/>
              <a:t>.</a:t>
            </a:r>
            <a:endParaRPr lang="uk-UA" sz="1400" dirty="0"/>
          </a:p>
          <a:p>
            <a:pPr algn="ctr"/>
            <a:endParaRPr lang="uk-UA" sz="1400" dirty="0"/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Мені </a:t>
            </a:r>
            <a:r>
              <a:rPr lang="uk-UA" sz="1400" dirty="0"/>
              <a:t>не можна не любити,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Тобі </a:t>
            </a:r>
            <a:r>
              <a:rPr lang="uk-UA" sz="1400" dirty="0"/>
              <a:t>не можна не цвісти,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Лиш </a:t>
            </a:r>
            <a:r>
              <a:rPr lang="uk-UA" sz="1400" dirty="0"/>
              <a:t>доти варто в світі жити,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Поки </a:t>
            </a:r>
            <a:r>
              <a:rPr lang="uk-UA" sz="1400" dirty="0"/>
              <a:t>живеш і квітнеш ти!</a:t>
            </a:r>
          </a:p>
          <a:p>
            <a:pPr algn="ctr"/>
            <a:endParaRPr lang="uk-UA" sz="1400" dirty="0"/>
          </a:p>
          <a:p>
            <a:pPr algn="ctr"/>
            <a:r>
              <a:rPr lang="en-US" sz="1400" b="1" dirty="0" smtClean="0"/>
              <a:t>	</a:t>
            </a:r>
            <a:r>
              <a:rPr lang="uk-UA" sz="1400" b="1" dirty="0" smtClean="0"/>
              <a:t>Приспів</a:t>
            </a:r>
            <a:r>
              <a:rPr lang="en-US" sz="1400" b="1" dirty="0" smtClean="0"/>
              <a:t>:</a:t>
            </a:r>
            <a:endParaRPr lang="uk-UA" sz="1400" b="1" dirty="0"/>
          </a:p>
          <a:p>
            <a:pPr algn="ctr"/>
            <a:r>
              <a:rPr lang="en-US" sz="1400" b="1" dirty="0" smtClean="0"/>
              <a:t>	</a:t>
            </a:r>
            <a:r>
              <a:rPr lang="uk-UA" sz="1400" b="1" dirty="0" smtClean="0"/>
              <a:t>Україно</a:t>
            </a:r>
            <a:r>
              <a:rPr lang="uk-UA" sz="1400" b="1" dirty="0"/>
              <a:t>, Україно,</a:t>
            </a:r>
          </a:p>
          <a:p>
            <a:pPr algn="ctr"/>
            <a:r>
              <a:rPr lang="en-US" sz="1400" b="1" dirty="0" smtClean="0"/>
              <a:t>	</a:t>
            </a:r>
            <a:r>
              <a:rPr lang="uk-UA" sz="1400" b="1" dirty="0" smtClean="0"/>
              <a:t>Після </a:t>
            </a:r>
            <a:r>
              <a:rPr lang="uk-UA" sz="1400" b="1" dirty="0"/>
              <a:t>далечі доріг</a:t>
            </a:r>
          </a:p>
          <a:p>
            <a:pPr algn="ctr"/>
            <a:r>
              <a:rPr lang="en-US" sz="1400" b="1" dirty="0" smtClean="0"/>
              <a:t>	</a:t>
            </a:r>
            <a:r>
              <a:rPr lang="uk-UA" sz="1400" b="1" dirty="0" smtClean="0"/>
              <a:t>Вірне </a:t>
            </a:r>
            <a:r>
              <a:rPr lang="uk-UA" sz="1400" b="1" dirty="0"/>
              <a:t>серце твого сина</a:t>
            </a:r>
          </a:p>
          <a:p>
            <a:pPr algn="ctr"/>
            <a:r>
              <a:rPr lang="en-US" sz="1400" b="1" dirty="0" smtClean="0"/>
              <a:t>	</a:t>
            </a:r>
            <a:r>
              <a:rPr lang="uk-UA" sz="1400" b="1" dirty="0" smtClean="0"/>
              <a:t>Я </a:t>
            </a:r>
            <a:r>
              <a:rPr lang="uk-UA" sz="1400" b="1" dirty="0"/>
              <a:t>кладу тобі до ніг!</a:t>
            </a:r>
          </a:p>
          <a:p>
            <a:pPr algn="ctr"/>
            <a:endParaRPr lang="uk-UA" sz="1400" dirty="0"/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Бо </a:t>
            </a:r>
            <a:r>
              <a:rPr lang="uk-UA" sz="1400" dirty="0"/>
              <a:t>ми кохаєм до нестями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І </a:t>
            </a:r>
            <a:r>
              <a:rPr lang="uk-UA" sz="1400" dirty="0"/>
              <a:t>ще не скоро наш кінець,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Ще</a:t>
            </a:r>
            <a:r>
              <a:rPr lang="uk-UA" sz="1400" dirty="0"/>
              <a:t>, може, нашими серцями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Розпалим </a:t>
            </a:r>
            <a:r>
              <a:rPr lang="uk-UA" sz="1400" dirty="0"/>
              <a:t>тисячі сердець.</a:t>
            </a:r>
          </a:p>
          <a:p>
            <a:pPr algn="ctr"/>
            <a:endParaRPr lang="uk-UA" sz="1400" dirty="0"/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Ще </a:t>
            </a:r>
            <a:r>
              <a:rPr lang="uk-UA" sz="1400" dirty="0"/>
              <a:t>свічка наша не згоріла,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Ще </a:t>
            </a:r>
            <a:r>
              <a:rPr lang="uk-UA" sz="1400" dirty="0"/>
              <a:t>наша молодість при нас,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А </a:t>
            </a:r>
            <a:r>
              <a:rPr lang="uk-UA" sz="1400" dirty="0"/>
              <a:t>те, чи варте наше діло –</a:t>
            </a:r>
          </a:p>
          <a:p>
            <a:pPr algn="ctr"/>
            <a:r>
              <a:rPr lang="en-US" sz="1400" dirty="0" smtClean="0"/>
              <a:t>	</a:t>
            </a:r>
            <a:r>
              <a:rPr lang="uk-UA" sz="1400" dirty="0" smtClean="0"/>
              <a:t>То </a:t>
            </a:r>
            <a:r>
              <a:rPr lang="uk-UA" sz="1400" dirty="0"/>
              <a:t>скажуть люди й скаже час</a:t>
            </a:r>
            <a:r>
              <a:rPr lang="uk-UA" sz="1400" dirty="0" smtClean="0"/>
              <a:t>.</a:t>
            </a:r>
            <a:endParaRPr lang="uk-UA" sz="1400" dirty="0"/>
          </a:p>
          <a:p>
            <a:pPr algn="ctr"/>
            <a:r>
              <a:rPr lang="en-US" sz="1400" b="1" dirty="0" smtClean="0"/>
              <a:t>	</a:t>
            </a:r>
            <a:r>
              <a:rPr lang="uk-UA" sz="1400" b="1" dirty="0" smtClean="0"/>
              <a:t>Приспів</a:t>
            </a:r>
            <a:r>
              <a:rPr lang="uk-UA" sz="1400" dirty="0"/>
              <a:t>	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Courier New" pitchFamily="49" charset="0"/>
              </a:rPr>
              <a:t>	11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52400"/>
            <a:ext cx="3581400" cy="6186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1200" b="1" dirty="0" smtClean="0"/>
          </a:p>
          <a:p>
            <a:pPr algn="ctr">
              <a:spcBef>
                <a:spcPct val="0"/>
              </a:spcBef>
              <a:defRPr/>
            </a:pPr>
            <a:r>
              <a:rPr lang="en-US" sz="1200" b="1" dirty="0" smtClean="0"/>
              <a:t>“</a:t>
            </a:r>
            <a:r>
              <a:rPr lang="en-US" sz="1200" b="1" dirty="0" err="1"/>
              <a:t>Повіяв</a:t>
            </a:r>
            <a:r>
              <a:rPr lang="en-US" sz="1200" b="1" dirty="0"/>
              <a:t> </a:t>
            </a:r>
            <a:r>
              <a:rPr lang="en-US" sz="1200" b="1" dirty="0" err="1"/>
              <a:t>Вітер</a:t>
            </a:r>
            <a:r>
              <a:rPr lang="en-US" sz="1200" b="1" dirty="0"/>
              <a:t> </a:t>
            </a:r>
            <a:r>
              <a:rPr lang="en-US" sz="1200" b="1" dirty="0" err="1"/>
              <a:t>Степовий</a:t>
            </a:r>
            <a:r>
              <a:rPr lang="en-US" sz="1200" b="1" dirty="0" smtClean="0"/>
              <a:t>”</a:t>
            </a:r>
          </a:p>
          <a:p>
            <a:pPr algn="ctr">
              <a:spcBef>
                <a:spcPct val="0"/>
              </a:spcBef>
              <a:defRPr/>
            </a:pPr>
            <a:endParaRPr lang="en-US" sz="1200" b="1" dirty="0"/>
          </a:p>
          <a:p>
            <a:pPr algn="ctr">
              <a:spcBef>
                <a:spcPct val="0"/>
              </a:spcBef>
              <a:defRPr/>
            </a:pPr>
            <a:r>
              <a:rPr lang="en-US" sz="1200" b="1" dirty="0" smtClean="0"/>
              <a:t> </a:t>
            </a:r>
            <a:endParaRPr lang="en-US" sz="1200" b="1" dirty="0" smtClean="0">
              <a:latin typeface="Georgia" pitchFamily="18" charset="0"/>
            </a:endParaRPr>
          </a:p>
          <a:p>
            <a:r>
              <a:rPr lang="uk-UA" sz="1200" dirty="0"/>
              <a:t>Повіяв вітер степовий,</a:t>
            </a:r>
          </a:p>
          <a:p>
            <a:r>
              <a:rPr lang="uk-UA" sz="1200" dirty="0"/>
              <a:t>Трава ся похилила.</a:t>
            </a:r>
          </a:p>
          <a:p>
            <a:r>
              <a:rPr lang="uk-UA" sz="1200" dirty="0"/>
              <a:t>Впав в бою стрілець січовий, |</a:t>
            </a:r>
          </a:p>
          <a:p>
            <a:r>
              <a:rPr lang="uk-UA" sz="1200" dirty="0"/>
              <a:t>Дівчина затужила. |(2) </a:t>
            </a:r>
          </a:p>
          <a:p>
            <a:endParaRPr lang="en-US" sz="1200" dirty="0" smtClean="0"/>
          </a:p>
          <a:p>
            <a:endParaRPr lang="uk-UA" sz="1200" dirty="0"/>
          </a:p>
          <a:p>
            <a:r>
              <a:rPr lang="uk-UA" sz="1200" dirty="0"/>
              <a:t>А був то хлопець молодий,</a:t>
            </a:r>
          </a:p>
          <a:p>
            <a:r>
              <a:rPr lang="uk-UA" sz="1200" dirty="0"/>
              <a:t>Його б лишень кохати.</a:t>
            </a:r>
          </a:p>
          <a:p>
            <a:r>
              <a:rPr lang="uk-UA" sz="1200" dirty="0"/>
              <a:t>Він впав, як той сухий листок, |</a:t>
            </a:r>
          </a:p>
          <a:p>
            <a:r>
              <a:rPr lang="uk-UA" sz="1200" dirty="0"/>
              <a:t>Повік буде лежати. |(2)</a:t>
            </a:r>
          </a:p>
          <a:p>
            <a:endParaRPr lang="en-US" sz="1200" dirty="0" smtClean="0"/>
          </a:p>
          <a:p>
            <a:endParaRPr lang="uk-UA" sz="1200" dirty="0"/>
          </a:p>
          <a:p>
            <a:r>
              <a:rPr lang="uk-UA" sz="1200" dirty="0"/>
              <a:t>Летить ворон з чужих сторон</a:t>
            </a:r>
          </a:p>
          <a:p>
            <a:r>
              <a:rPr lang="uk-UA" sz="1200" dirty="0"/>
              <a:t>Та й жалібненько кряче:</a:t>
            </a:r>
          </a:p>
          <a:p>
            <a:r>
              <a:rPr lang="uk-UA" sz="1200" dirty="0"/>
              <a:t>"Вставай, козаче молодий, |</a:t>
            </a:r>
          </a:p>
          <a:p>
            <a:r>
              <a:rPr lang="uk-UA" sz="1200" dirty="0"/>
              <a:t>Твоя дівчина плаче!" |(2)</a:t>
            </a:r>
          </a:p>
          <a:p>
            <a:endParaRPr lang="en-US" sz="1200" dirty="0" smtClean="0"/>
          </a:p>
          <a:p>
            <a:endParaRPr lang="uk-UA" sz="1200" dirty="0"/>
          </a:p>
          <a:p>
            <a:r>
              <a:rPr lang="uk-UA" sz="1200" dirty="0"/>
              <a:t>Заплаче мати не одна,</a:t>
            </a:r>
          </a:p>
          <a:p>
            <a:r>
              <a:rPr lang="uk-UA" sz="1200" dirty="0"/>
              <a:t>Заплаче й чорнобрива.</a:t>
            </a:r>
          </a:p>
          <a:p>
            <a:r>
              <a:rPr lang="uk-UA" sz="1200" dirty="0"/>
              <a:t>Бо не одного козака, |</a:t>
            </a:r>
          </a:p>
          <a:p>
            <a:r>
              <a:rPr lang="uk-UA" sz="1200" dirty="0"/>
              <a:t>Сира земля накрила. |(2)</a:t>
            </a:r>
          </a:p>
          <a:p>
            <a:endParaRPr lang="en-US" sz="1200" dirty="0" smtClean="0"/>
          </a:p>
          <a:p>
            <a:endParaRPr lang="uk-UA" sz="1200" dirty="0"/>
          </a:p>
          <a:p>
            <a:r>
              <a:rPr lang="uk-UA" sz="1200" dirty="0"/>
              <a:t>Повіяв вітер степовий,</a:t>
            </a:r>
          </a:p>
          <a:p>
            <a:r>
              <a:rPr lang="uk-UA" sz="1200" dirty="0"/>
              <a:t>Трава ся похилила.</a:t>
            </a:r>
          </a:p>
          <a:p>
            <a:r>
              <a:rPr lang="uk-UA" sz="1200" dirty="0"/>
              <a:t>Впав в бою стрілець січовий, |</a:t>
            </a:r>
          </a:p>
          <a:p>
            <a:r>
              <a:rPr lang="uk-UA" sz="1200" dirty="0"/>
              <a:t>Дівчина затужила. | (2)</a:t>
            </a:r>
            <a:endParaRPr lang="en-US" sz="1200" b="1" dirty="0" smtClean="0"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1200" b="1" dirty="0" smtClean="0">
                <a:latin typeface="Georgia" pitchFamily="18" charset="0"/>
              </a:rPr>
              <a:t>2</a:t>
            </a:r>
            <a:endParaRPr lang="en-US" sz="1200" b="1" dirty="0">
              <a:latin typeface="Georgia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rot="10800000" flipV="1">
            <a:off x="5105400" y="228598"/>
            <a:ext cx="3886200" cy="652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/>
              <a:t>“</a:t>
            </a:r>
            <a:r>
              <a:rPr lang="en-US" sz="1400" b="1" dirty="0" err="1" smtClean="0"/>
              <a:t>Вставай</a:t>
            </a:r>
            <a:r>
              <a:rPr lang="en-US" sz="1400" b="1" dirty="0" smtClean="0"/>
              <a:t>”</a:t>
            </a:r>
            <a:endParaRPr lang="en-US" sz="1400" b="1" dirty="0"/>
          </a:p>
          <a:p>
            <a:r>
              <a:rPr lang="en-US" sz="1400" dirty="0" err="1"/>
              <a:t>Вставай</a:t>
            </a:r>
            <a:r>
              <a:rPr lang="en-US" sz="1400" dirty="0"/>
              <a:t>, </a:t>
            </a:r>
            <a:r>
              <a:rPr lang="en-US" sz="1400" dirty="0" err="1"/>
              <a:t>пий</a:t>
            </a:r>
            <a:r>
              <a:rPr lang="en-US" sz="1400" dirty="0"/>
              <a:t> </a:t>
            </a:r>
            <a:r>
              <a:rPr lang="en-US" sz="1400" dirty="0" err="1"/>
              <a:t>чай</a:t>
            </a:r>
            <a:r>
              <a:rPr lang="en-US" sz="1400" dirty="0"/>
              <a:t> </a:t>
            </a:r>
            <a:r>
              <a:rPr lang="en-US" sz="1400" dirty="0" err="1"/>
              <a:t>з</a:t>
            </a:r>
            <a:r>
              <a:rPr lang="en-US" sz="1400" dirty="0"/>
              <a:t> </a:t>
            </a:r>
            <a:r>
              <a:rPr lang="en-US" sz="1400" dirty="0" err="1"/>
              <a:t>молоком</a:t>
            </a:r>
            <a:r>
              <a:rPr lang="en-US" sz="1400" dirty="0"/>
              <a:t>,</a:t>
            </a:r>
          </a:p>
          <a:p>
            <a:r>
              <a:rPr lang="en-US" sz="1400" dirty="0" err="1"/>
              <a:t>Молися</a:t>
            </a:r>
            <a:r>
              <a:rPr lang="en-US" sz="1400" dirty="0"/>
              <a:t> </a:t>
            </a:r>
            <a:r>
              <a:rPr lang="en-US" sz="1400" dirty="0" err="1"/>
              <a:t>на</a:t>
            </a:r>
            <a:r>
              <a:rPr lang="en-US" sz="1400" dirty="0"/>
              <a:t> </a:t>
            </a:r>
            <a:r>
              <a:rPr lang="en-US" sz="1400" dirty="0" err="1"/>
              <a:t>теплий</a:t>
            </a:r>
            <a:r>
              <a:rPr lang="en-US" sz="1400" dirty="0"/>
              <a:t> </a:t>
            </a:r>
            <a:r>
              <a:rPr lang="en-US" sz="1400" dirty="0" err="1"/>
              <a:t>душ</a:t>
            </a:r>
            <a:r>
              <a:rPr lang="en-US" sz="1400" dirty="0"/>
              <a:t>.</a:t>
            </a:r>
          </a:p>
          <a:p>
            <a:r>
              <a:rPr lang="uk-UA" sz="1400" dirty="0"/>
              <a:t>Без тебе сьогоднi сплять</a:t>
            </a:r>
          </a:p>
          <a:p>
            <a:r>
              <a:rPr lang="uk-UA" sz="1400" dirty="0"/>
              <a:t>Мiльйони нових сердець.</a:t>
            </a:r>
          </a:p>
          <a:p>
            <a:r>
              <a:rPr lang="uk-UA" sz="1400" dirty="0"/>
              <a:t>Давай, не можна стояти -</a:t>
            </a:r>
          </a:p>
          <a:p>
            <a:r>
              <a:rPr lang="bg-BG" sz="1400" dirty="0"/>
              <a:t>Навколо прямий ефiр.</a:t>
            </a:r>
          </a:p>
          <a:p>
            <a:r>
              <a:rPr lang="uk-UA" sz="1400" dirty="0"/>
              <a:t>Тобi так мало залишилось</a:t>
            </a:r>
          </a:p>
          <a:p>
            <a:r>
              <a:rPr lang="uk-UA" sz="1400" dirty="0"/>
              <a:t>Часу сказати всiм,</a:t>
            </a:r>
          </a:p>
          <a:p>
            <a:r>
              <a:rPr lang="uk-UA" sz="1400" dirty="0"/>
              <a:t>В очi сказати їм,</a:t>
            </a:r>
          </a:p>
          <a:p>
            <a:r>
              <a:rPr lang="uk-UA" sz="1400" dirty="0"/>
              <a:t>В очi сказати їм:</a:t>
            </a:r>
          </a:p>
          <a:p>
            <a:endParaRPr lang="en-US" sz="1400" dirty="0"/>
          </a:p>
          <a:p>
            <a:r>
              <a:rPr lang="en-US" sz="1400" dirty="0" err="1"/>
              <a:t>Вставай</a:t>
            </a:r>
            <a:r>
              <a:rPr lang="en-US" sz="1400" dirty="0"/>
              <a:t>, </a:t>
            </a:r>
            <a:r>
              <a:rPr lang="en-US" sz="1400" dirty="0" err="1"/>
              <a:t>мила</a:t>
            </a:r>
            <a:r>
              <a:rPr lang="en-US" sz="1400" dirty="0"/>
              <a:t> </a:t>
            </a:r>
            <a:r>
              <a:rPr lang="en-US" sz="1400" dirty="0" err="1"/>
              <a:t>моя</a:t>
            </a:r>
            <a:r>
              <a:rPr lang="en-US" sz="1400" dirty="0"/>
              <a:t>, </a:t>
            </a:r>
            <a:r>
              <a:rPr lang="en-US" sz="1400" dirty="0" err="1"/>
              <a:t>вставай</a:t>
            </a:r>
            <a:r>
              <a:rPr lang="en-US" sz="1400" dirty="0" smtClean="0"/>
              <a:t>,</a:t>
            </a:r>
            <a:endParaRPr lang="en-US" sz="1400" dirty="0"/>
          </a:p>
          <a:p>
            <a:r>
              <a:rPr lang="en-US" sz="1400" dirty="0" err="1"/>
              <a:t>Мила</a:t>
            </a:r>
            <a:r>
              <a:rPr lang="en-US" sz="1400" dirty="0"/>
              <a:t> </a:t>
            </a:r>
            <a:r>
              <a:rPr lang="en-US" sz="1400" dirty="0" err="1"/>
              <a:t>моя</a:t>
            </a:r>
            <a:r>
              <a:rPr lang="en-US" sz="1400" dirty="0"/>
              <a:t>, </a:t>
            </a:r>
            <a:r>
              <a:rPr lang="en-US" sz="1400" dirty="0" err="1"/>
              <a:t>вставай</a:t>
            </a:r>
            <a:r>
              <a:rPr lang="en-US" sz="1400" dirty="0"/>
              <a:t>, </a:t>
            </a:r>
            <a:r>
              <a:rPr lang="en-US" sz="1400" dirty="0" err="1"/>
              <a:t>мила</a:t>
            </a:r>
            <a:r>
              <a:rPr lang="en-US" sz="1400" dirty="0"/>
              <a:t> </a:t>
            </a:r>
            <a:r>
              <a:rPr lang="en-US" sz="1400" dirty="0" err="1"/>
              <a:t>моя</a:t>
            </a:r>
            <a:r>
              <a:rPr lang="en-US" sz="1400" dirty="0"/>
              <a:t>, </a:t>
            </a:r>
            <a:r>
              <a:rPr lang="en-US" sz="1400" dirty="0" err="1"/>
              <a:t>вставай</a:t>
            </a:r>
            <a:r>
              <a:rPr lang="en-US" sz="1400" dirty="0" smtClean="0"/>
              <a:t>!</a:t>
            </a:r>
            <a:endParaRPr lang="en-US" sz="1400" dirty="0"/>
          </a:p>
          <a:p>
            <a:r>
              <a:rPr lang="en-US" sz="1400" dirty="0" err="1"/>
              <a:t>Давай</a:t>
            </a:r>
            <a:r>
              <a:rPr lang="en-US" sz="1400" dirty="0"/>
              <a:t>, </a:t>
            </a:r>
            <a:r>
              <a:rPr lang="en-US" sz="1400" dirty="0" err="1"/>
              <a:t>мила</a:t>
            </a:r>
            <a:r>
              <a:rPr lang="en-US" sz="1400" dirty="0"/>
              <a:t> </a:t>
            </a:r>
            <a:r>
              <a:rPr lang="en-US" sz="1400" dirty="0" err="1"/>
              <a:t>моя</a:t>
            </a:r>
            <a:r>
              <a:rPr lang="en-US" sz="1400" dirty="0"/>
              <a:t>, </a:t>
            </a:r>
            <a:r>
              <a:rPr lang="en-US" sz="1400" dirty="0" err="1"/>
              <a:t>давай</a:t>
            </a:r>
            <a:r>
              <a:rPr lang="en-US" sz="1400" dirty="0" smtClean="0"/>
              <a:t>,</a:t>
            </a:r>
            <a:endParaRPr lang="en-US" sz="1400" dirty="0"/>
          </a:p>
          <a:p>
            <a:r>
              <a:rPr lang="en-US" sz="1400" dirty="0" err="1"/>
              <a:t>Мила</a:t>
            </a:r>
            <a:r>
              <a:rPr lang="en-US" sz="1400" dirty="0"/>
              <a:t> </a:t>
            </a:r>
            <a:r>
              <a:rPr lang="en-US" sz="1400" dirty="0" err="1"/>
              <a:t>моя</a:t>
            </a:r>
            <a:r>
              <a:rPr lang="en-US" sz="1400" dirty="0"/>
              <a:t>, </a:t>
            </a:r>
            <a:r>
              <a:rPr lang="en-US" sz="1400" dirty="0" err="1"/>
              <a:t>давай</a:t>
            </a:r>
            <a:r>
              <a:rPr lang="en-US" sz="1400" dirty="0"/>
              <a:t>, </a:t>
            </a:r>
            <a:r>
              <a:rPr lang="en-US" sz="1400" dirty="0" err="1"/>
              <a:t>бiльшого</a:t>
            </a:r>
            <a:r>
              <a:rPr lang="en-US" sz="1400" dirty="0"/>
              <a:t> </a:t>
            </a:r>
            <a:r>
              <a:rPr lang="en-US" sz="1400" dirty="0" err="1"/>
              <a:t>вимагай</a:t>
            </a:r>
            <a:r>
              <a:rPr lang="en-US" sz="1400" dirty="0"/>
              <a:t>!</a:t>
            </a:r>
          </a:p>
          <a:p>
            <a:endParaRPr lang="en-US" sz="1400" dirty="0"/>
          </a:p>
          <a:p>
            <a:r>
              <a:rPr lang="en-US" sz="1400" dirty="0" err="1"/>
              <a:t>Вставай</a:t>
            </a:r>
            <a:r>
              <a:rPr lang="en-US" sz="1400" dirty="0"/>
              <a:t>, </a:t>
            </a:r>
            <a:r>
              <a:rPr lang="en-US" sz="1400" dirty="0" err="1"/>
              <a:t>всiм</a:t>
            </a:r>
            <a:r>
              <a:rPr lang="en-US" sz="1400" dirty="0"/>
              <a:t> </a:t>
            </a:r>
            <a:r>
              <a:rPr lang="en-US" sz="1400" dirty="0" err="1"/>
              <a:t>покажи</a:t>
            </a:r>
            <a:r>
              <a:rPr lang="en-US" sz="1400" dirty="0"/>
              <a:t>,</a:t>
            </a:r>
          </a:p>
          <a:p>
            <a:r>
              <a:rPr lang="en-US" sz="1400" dirty="0" err="1"/>
              <a:t>Де</a:t>
            </a:r>
            <a:r>
              <a:rPr lang="en-US" sz="1400" dirty="0"/>
              <a:t> </a:t>
            </a:r>
            <a:r>
              <a:rPr lang="en-US" sz="1400" dirty="0" err="1"/>
              <a:t>ставити</a:t>
            </a:r>
            <a:r>
              <a:rPr lang="en-US" sz="1400" dirty="0"/>
              <a:t> </a:t>
            </a:r>
            <a:r>
              <a:rPr lang="en-US" sz="1400" dirty="0" err="1"/>
              <a:t>перший</a:t>
            </a:r>
            <a:r>
              <a:rPr lang="en-US" sz="1400" dirty="0"/>
              <a:t> </a:t>
            </a:r>
            <a:r>
              <a:rPr lang="en-US" sz="1400" dirty="0" err="1"/>
              <a:t>слiд</a:t>
            </a:r>
            <a:r>
              <a:rPr lang="en-US" sz="1400" dirty="0"/>
              <a:t>.</a:t>
            </a:r>
          </a:p>
          <a:p>
            <a:r>
              <a:rPr lang="uk-UA" sz="1400" dirty="0"/>
              <a:t>Твоя земля чекає:</a:t>
            </a:r>
          </a:p>
          <a:p>
            <a:r>
              <a:rPr lang="uk-UA" sz="1400" dirty="0"/>
              <a:t>На Захiд або на Схiд?</a:t>
            </a:r>
          </a:p>
          <a:p>
            <a:r>
              <a:rPr lang="uk-UA" sz="1400" dirty="0"/>
              <a:t>С Заходу i на Схiд,</a:t>
            </a:r>
          </a:p>
          <a:p>
            <a:r>
              <a:rPr lang="uk-UA" sz="1400" dirty="0"/>
              <a:t>C Заходу i на Схiд.</a:t>
            </a:r>
          </a:p>
          <a:p>
            <a:endParaRPr lang="uk-UA" sz="1400" dirty="0"/>
          </a:p>
          <a:p>
            <a:r>
              <a:rPr lang="uk-UA" sz="1400" dirty="0"/>
              <a:t>Вставай, мила моя, вставай,</a:t>
            </a:r>
          </a:p>
          <a:p>
            <a:r>
              <a:rPr lang="uk-UA" sz="1400" dirty="0"/>
              <a:t>Мила моя, вставай, мила моя, вставай!</a:t>
            </a:r>
          </a:p>
          <a:p>
            <a:r>
              <a:rPr lang="uk-UA" sz="1400" dirty="0"/>
              <a:t>Давай, мила моя, давай,</a:t>
            </a:r>
          </a:p>
          <a:p>
            <a:r>
              <a:rPr lang="uk-UA" sz="1400" dirty="0"/>
              <a:t>Мила моя, давай, бiльшого вимагай</a:t>
            </a:r>
            <a:r>
              <a:rPr lang="uk-UA" sz="1400" dirty="0" smtClean="0"/>
              <a:t>!</a:t>
            </a:r>
            <a:r>
              <a:rPr lang="en-US" sz="1400" dirty="0" smtClean="0"/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486400" y="152400"/>
            <a:ext cx="3429000" cy="640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333137"/>
            <a:ext cx="3657600" cy="6494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/>
              <a:t>“</a:t>
            </a:r>
            <a:r>
              <a:rPr lang="en-US" sz="1400" b="1" dirty="0" err="1"/>
              <a:t>О</a:t>
            </a:r>
            <a:r>
              <a:rPr lang="en-US" sz="1400" b="1" dirty="0"/>
              <a:t>, </a:t>
            </a:r>
            <a:r>
              <a:rPr lang="en-US" sz="1400" b="1" dirty="0" err="1"/>
              <a:t>Україно</a:t>
            </a:r>
            <a:r>
              <a:rPr lang="en-US" sz="1400" b="1" dirty="0"/>
              <a:t>” </a:t>
            </a:r>
            <a:endParaRPr lang="en-US" sz="1400" b="1" dirty="0">
              <a:latin typeface="Georg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Georgia" pitchFamily="18" charset="0"/>
              <a:ea typeface="Times New Roman" pitchFamily="18" charset="0"/>
            </a:endParaRPr>
          </a:p>
          <a:p>
            <a:r>
              <a:rPr lang="uk-UA" sz="1400" dirty="0"/>
              <a:t>О, Україно! О люба ненько, </a:t>
            </a:r>
          </a:p>
          <a:p>
            <a:r>
              <a:rPr lang="uk-UA" sz="1400" dirty="0"/>
              <a:t>Тобі вірненько присягнем! </a:t>
            </a:r>
          </a:p>
          <a:p>
            <a:endParaRPr lang="uk-UA" sz="1400" dirty="0"/>
          </a:p>
          <a:p>
            <a:r>
              <a:rPr lang="uk-UA" sz="1400" dirty="0"/>
              <a:t>Серця кров і любов, </a:t>
            </a:r>
          </a:p>
          <a:p>
            <a:r>
              <a:rPr lang="uk-UA" sz="1400" dirty="0"/>
              <a:t>Все тобі віддати в боротьбі </a:t>
            </a:r>
          </a:p>
          <a:p>
            <a:r>
              <a:rPr lang="uk-UA" sz="1400" dirty="0"/>
              <a:t>За Україну, за її волю, </a:t>
            </a:r>
          </a:p>
          <a:p>
            <a:r>
              <a:rPr lang="uk-UA" sz="1400" dirty="0"/>
              <a:t>За честь і славу, за народ! </a:t>
            </a:r>
          </a:p>
          <a:p>
            <a:endParaRPr lang="uk-UA" sz="1400" dirty="0"/>
          </a:p>
          <a:p>
            <a:r>
              <a:rPr lang="uk-UA" sz="1400" dirty="0"/>
              <a:t>Яремні пута ми вже пірвали</a:t>
            </a:r>
          </a:p>
          <a:p>
            <a:r>
              <a:rPr lang="uk-UA" sz="1400" dirty="0"/>
              <a:t>І зруйнували царський трон. </a:t>
            </a:r>
          </a:p>
          <a:p>
            <a:endParaRPr lang="uk-UA" sz="1400" dirty="0"/>
          </a:p>
          <a:p>
            <a:r>
              <a:rPr lang="uk-UA" sz="1400" dirty="0"/>
              <a:t>З-під ярем і тюрем, </a:t>
            </a:r>
          </a:p>
          <a:p>
            <a:r>
              <a:rPr lang="uk-UA" sz="1400" dirty="0"/>
              <a:t>Де був гніт, ідем на вольний світ. </a:t>
            </a:r>
          </a:p>
          <a:p>
            <a:r>
              <a:rPr lang="uk-UA" sz="1400" dirty="0"/>
              <a:t>За Україну, за її волю, </a:t>
            </a:r>
          </a:p>
          <a:p>
            <a:r>
              <a:rPr lang="uk-UA" sz="1400" dirty="0"/>
              <a:t>За честь і славу, за народ!</a:t>
            </a:r>
          </a:p>
          <a:p>
            <a:endParaRPr lang="uk-UA" sz="1400" dirty="0"/>
          </a:p>
          <a:p>
            <a:r>
              <a:rPr lang="uk-UA" sz="1400" dirty="0"/>
              <a:t>Вперед же браття, прапор наш має, </a:t>
            </a:r>
          </a:p>
          <a:p>
            <a:r>
              <a:rPr lang="uk-UA" sz="1400" dirty="0"/>
              <a:t>І сонце сяє нам в очах. </a:t>
            </a:r>
          </a:p>
          <a:p>
            <a:endParaRPr lang="uk-UA" sz="1400" dirty="0"/>
          </a:p>
          <a:p>
            <a:r>
              <a:rPr lang="uk-UA" sz="1400" dirty="0"/>
              <a:t>Дружній тиск, зброї блиск, </a:t>
            </a:r>
          </a:p>
          <a:p>
            <a:r>
              <a:rPr lang="uk-UA" sz="1400" dirty="0"/>
              <a:t>Кари гнів із ним повік нести… </a:t>
            </a:r>
          </a:p>
          <a:p>
            <a:r>
              <a:rPr lang="uk-UA" sz="1400" dirty="0"/>
              <a:t>За Україну, за її волю, </a:t>
            </a:r>
          </a:p>
          <a:p>
            <a:r>
              <a:rPr lang="uk-UA" sz="1400" dirty="0"/>
              <a:t>За честь і славу, за народ!</a:t>
            </a:r>
            <a:endParaRPr lang="en-US" sz="1400" dirty="0" smtClean="0">
              <a:latin typeface="Georgia" pitchFamily="18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Georgia" pitchFamily="18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Georgia" pitchFamily="18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Georgia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Georgia" pitchFamily="18" charset="0"/>
              </a:rPr>
              <a:t>3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83149"/>
            <a:ext cx="4191000" cy="669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“</a:t>
            </a:r>
            <a:r>
              <a:rPr lang="en-US" sz="1400" b="1" dirty="0" err="1"/>
              <a:t>Хлопці</a:t>
            </a:r>
            <a:r>
              <a:rPr lang="en-US" sz="1400" b="1" dirty="0"/>
              <a:t> </a:t>
            </a:r>
            <a:r>
              <a:rPr lang="en-US" sz="1400" b="1" dirty="0" err="1"/>
              <a:t>Із</a:t>
            </a:r>
            <a:r>
              <a:rPr lang="en-US" sz="1400" b="1" dirty="0"/>
              <a:t> </a:t>
            </a:r>
            <a:r>
              <a:rPr lang="en-US" sz="1400" b="1" dirty="0" err="1" smtClean="0"/>
              <a:t>Лісу</a:t>
            </a:r>
            <a:r>
              <a:rPr lang="en-US" sz="1400" b="1" dirty="0" smtClean="0"/>
              <a:t>” </a:t>
            </a:r>
            <a:endParaRPr lang="en-US" sz="1400" b="1" dirty="0" smtClean="0"/>
          </a:p>
          <a:p>
            <a:r>
              <a:rPr lang="uk-UA" sz="1400" dirty="0"/>
              <a:t>Гей, відчиняйте до свободи браму,</a:t>
            </a:r>
          </a:p>
          <a:p>
            <a:r>
              <a:rPr lang="uk-UA" sz="1400" dirty="0"/>
              <a:t>Кров’ю свячені золоті ключі.</a:t>
            </a:r>
          </a:p>
          <a:p>
            <a:r>
              <a:rPr lang="uk-UA" sz="1400" dirty="0"/>
              <a:t>Вулицями Лева веде свою кохану</a:t>
            </a:r>
          </a:p>
          <a:p>
            <a:r>
              <a:rPr lang="uk-UA" sz="1400" dirty="0"/>
              <a:t>Хлопець із лісу — місяць на плечі</a:t>
            </a:r>
            <a:r>
              <a:rPr lang="uk-UA" sz="1400" dirty="0" smtClean="0"/>
              <a:t>.</a:t>
            </a:r>
            <a:endParaRPr lang="uk-UA" sz="1400" dirty="0"/>
          </a:p>
          <a:p>
            <a:r>
              <a:rPr lang="uk-UA" sz="1400" dirty="0"/>
              <a:t>Гей, не страшна нам ворогова страта,</a:t>
            </a:r>
          </a:p>
          <a:p>
            <a:r>
              <a:rPr lang="uk-UA" sz="1400" dirty="0"/>
              <a:t>Гей, озовися, Батьку у віках.</a:t>
            </a:r>
          </a:p>
          <a:p>
            <a:r>
              <a:rPr lang="uk-UA" sz="1400" dirty="0"/>
              <a:t>Хлопець із лісу гуляє — нині свято,</a:t>
            </a:r>
          </a:p>
          <a:p>
            <a:r>
              <a:rPr lang="uk-UA" sz="1400" dirty="0"/>
              <a:t>Хлопець гуляє на семи вогнях</a:t>
            </a:r>
            <a:r>
              <a:rPr lang="uk-UA" sz="1400" dirty="0" smtClean="0"/>
              <a:t>.</a:t>
            </a:r>
            <a:endParaRPr lang="uk-UA" sz="1400" dirty="0"/>
          </a:p>
          <a:p>
            <a:endParaRPr lang="en-US" sz="1400" b="1" dirty="0" smtClean="0"/>
          </a:p>
          <a:p>
            <a:pPr algn="ctr"/>
            <a:r>
              <a:rPr lang="uk-UA" sz="1400" b="1" dirty="0"/>
              <a:t>Приспів</a:t>
            </a:r>
            <a:r>
              <a:rPr lang="uk-UA" sz="1400" dirty="0" smtClean="0"/>
              <a:t>:</a:t>
            </a:r>
            <a:endParaRPr lang="en-US" sz="1400" b="1" dirty="0" smtClean="0"/>
          </a:p>
          <a:p>
            <a:pPr algn="ctr"/>
            <a:r>
              <a:rPr lang="uk-UA" sz="1400" dirty="0" smtClean="0"/>
              <a:t>Раз, два, три, хлопці із лісу,</a:t>
            </a:r>
          </a:p>
          <a:p>
            <a:pPr algn="ctr"/>
            <a:r>
              <a:rPr lang="uk-UA" sz="1400" dirty="0" smtClean="0"/>
              <a:t>Раз, два, три, ми іще живі,</a:t>
            </a:r>
          </a:p>
          <a:p>
            <a:pPr algn="ctr"/>
            <a:r>
              <a:rPr lang="uk-UA" sz="1400" dirty="0" smtClean="0"/>
              <a:t>Раз, два, три, ворогів до біса,</a:t>
            </a:r>
          </a:p>
          <a:p>
            <a:pPr algn="ctr"/>
            <a:r>
              <a:rPr lang="uk-UA" sz="1400" dirty="0" smtClean="0"/>
              <a:t>Лиш одна свобода на землі.</a:t>
            </a:r>
          </a:p>
          <a:p>
            <a:pPr algn="ctr"/>
            <a:r>
              <a:rPr lang="uk-UA" sz="1400" dirty="0" smtClean="0"/>
              <a:t>Раз, два, три, хлопці із лісу,</a:t>
            </a:r>
          </a:p>
          <a:p>
            <a:pPr algn="ctr"/>
            <a:r>
              <a:rPr lang="uk-UA" sz="1400" dirty="0" smtClean="0"/>
              <a:t>Раз, два, три, ми іще живі,</a:t>
            </a:r>
          </a:p>
          <a:p>
            <a:pPr algn="ctr"/>
            <a:r>
              <a:rPr lang="uk-UA" sz="1400" dirty="0" smtClean="0"/>
              <a:t>Раз, два, три, ворогів до біса,</a:t>
            </a:r>
          </a:p>
          <a:p>
            <a:pPr algn="ctr"/>
            <a:r>
              <a:rPr lang="uk-UA" sz="1400" dirty="0" smtClean="0"/>
              <a:t>Лиш одна Вкраїна на землі.</a:t>
            </a:r>
          </a:p>
          <a:p>
            <a:endParaRPr lang="en-US" sz="1400" dirty="0" smtClean="0"/>
          </a:p>
          <a:p>
            <a:r>
              <a:rPr lang="uk-UA" sz="1400" dirty="0" smtClean="0"/>
              <a:t>Гей</a:t>
            </a:r>
            <a:r>
              <a:rPr lang="uk-UA" sz="1400" dirty="0"/>
              <a:t>, сотня «Лева» піднімає чари,</a:t>
            </a:r>
          </a:p>
          <a:p>
            <a:r>
              <a:rPr lang="uk-UA" sz="1400" dirty="0"/>
              <a:t>Гей, сотня «Лева» з чистої роси,</a:t>
            </a:r>
          </a:p>
          <a:p>
            <a:r>
              <a:rPr lang="uk-UA" sz="1400" dirty="0"/>
              <a:t>Хлопець гуляє — нині своє свято, </a:t>
            </a:r>
          </a:p>
          <a:p>
            <a:r>
              <a:rPr lang="uk-UA" sz="1400" dirty="0"/>
              <a:t>На руках у хлопця — вірний син</a:t>
            </a:r>
            <a:r>
              <a:rPr lang="uk-UA" sz="1400" dirty="0" smtClean="0"/>
              <a:t>.</a:t>
            </a:r>
            <a:endParaRPr lang="uk-UA" sz="1400" dirty="0"/>
          </a:p>
          <a:p>
            <a:r>
              <a:rPr lang="uk-UA" sz="1400" dirty="0"/>
              <a:t>Гей, не страшна нам ворогова страта,</a:t>
            </a:r>
          </a:p>
          <a:p>
            <a:r>
              <a:rPr lang="uk-UA" sz="1400" dirty="0"/>
              <a:t>Гей, озовися, Батьку у віках.</a:t>
            </a:r>
          </a:p>
          <a:p>
            <a:r>
              <a:rPr lang="uk-UA" sz="1400" dirty="0"/>
              <a:t>Хлопець із лісу гуляє — нині свято,</a:t>
            </a:r>
          </a:p>
          <a:p>
            <a:r>
              <a:rPr lang="uk-UA" sz="1400" dirty="0"/>
              <a:t>Хлопець гуляє на семи вогнях</a:t>
            </a:r>
            <a:r>
              <a:rPr lang="uk-UA" sz="1400" dirty="0" smtClean="0"/>
              <a:t>.</a:t>
            </a:r>
            <a:endParaRPr lang="uk-UA" sz="14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/>
              <a:t>Приспів</a:t>
            </a:r>
            <a:r>
              <a:rPr lang="uk-UA" sz="1400" dirty="0" smtClean="0"/>
              <a:t>:</a:t>
            </a:r>
            <a:endParaRPr lang="uk-UA" sz="14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Times New Roman" pitchFamily="18" charset="0"/>
              </a:rPr>
              <a:t>18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52400"/>
            <a:ext cx="37338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>
                <a:latin typeface="Georgia" pitchFamily="18" charset="0"/>
              </a:rPr>
              <a:t>“</a:t>
            </a:r>
            <a:r>
              <a:rPr lang="uk-UA" sz="1400" b="1" dirty="0" smtClean="0">
                <a:latin typeface="Georgia" pitchFamily="18" charset="0"/>
              </a:rPr>
              <a:t>Там </a:t>
            </a:r>
            <a:r>
              <a:rPr lang="uk-UA" sz="1400" b="1" dirty="0">
                <a:latin typeface="Georgia" pitchFamily="18" charset="0"/>
              </a:rPr>
              <a:t>Десь Далеко на </a:t>
            </a:r>
            <a:r>
              <a:rPr lang="uk-UA" sz="1400" b="1" dirty="0" smtClean="0">
                <a:latin typeface="Georgia" pitchFamily="18" charset="0"/>
              </a:rPr>
              <a:t>Волині</a:t>
            </a:r>
            <a:r>
              <a:rPr lang="en-US" sz="1400" b="1" dirty="0" smtClean="0">
                <a:latin typeface="Georgia" pitchFamily="18" charset="0"/>
              </a:rPr>
              <a:t>”</a:t>
            </a:r>
            <a:endParaRPr lang="en-US" sz="1200" b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uk-UA" sz="1100" dirty="0"/>
              <a:t>Там, десь далеко на Волині,</a:t>
            </a:r>
          </a:p>
          <a:p>
            <a:pPr marL="0" indent="0">
              <a:buNone/>
            </a:pPr>
            <a:r>
              <a:rPr lang="uk-UA" sz="1100" dirty="0"/>
              <a:t>Створилась армія УПА,</a:t>
            </a:r>
          </a:p>
          <a:p>
            <a:pPr marL="0" indent="0">
              <a:buNone/>
            </a:pPr>
            <a:r>
              <a:rPr lang="uk-UA" sz="1100" dirty="0"/>
              <a:t>Щоби воскресла Україна |</a:t>
            </a:r>
          </a:p>
          <a:p>
            <a:pPr marL="0" indent="0">
              <a:buNone/>
            </a:pPr>
            <a:r>
              <a:rPr lang="uk-UA" sz="1100" dirty="0"/>
              <a:t>І завітала слобода. |(2)</a:t>
            </a:r>
          </a:p>
          <a:p>
            <a:endParaRPr lang="uk-UA" sz="1100" dirty="0"/>
          </a:p>
          <a:p>
            <a:pPr marL="0" indent="0">
              <a:buNone/>
            </a:pPr>
            <a:r>
              <a:rPr lang="uk-UA" sz="1100" dirty="0"/>
              <a:t>Горіли села і містечка,</a:t>
            </a:r>
          </a:p>
          <a:p>
            <a:pPr marL="0" indent="0">
              <a:buNone/>
            </a:pPr>
            <a:r>
              <a:rPr lang="uk-UA" sz="1100" dirty="0"/>
              <a:t>Бійці боролись ніч і день.</a:t>
            </a:r>
          </a:p>
          <a:p>
            <a:pPr marL="0" indent="0">
              <a:buNone/>
            </a:pPr>
            <a:r>
              <a:rPr lang="uk-UA" sz="1100" dirty="0"/>
              <a:t>В перших рядах бійців-героїв</a:t>
            </a:r>
          </a:p>
          <a:p>
            <a:pPr marL="0" indent="0">
              <a:buNone/>
            </a:pPr>
            <a:r>
              <a:rPr lang="uk-UA" sz="1100" dirty="0"/>
              <a:t>Згинув Іваків наш Василь.</a:t>
            </a:r>
          </a:p>
          <a:p>
            <a:endParaRPr lang="uk-UA" sz="1100" dirty="0"/>
          </a:p>
          <a:p>
            <a:pPr marL="0" indent="0">
              <a:buNone/>
            </a:pPr>
            <a:r>
              <a:rPr lang="uk-UA" sz="1100" dirty="0"/>
              <a:t>Прощай, герою України,</a:t>
            </a:r>
          </a:p>
          <a:p>
            <a:pPr marL="0" indent="0">
              <a:buNone/>
            </a:pPr>
            <a:r>
              <a:rPr lang="uk-UA" sz="1100" dirty="0"/>
              <a:t>Прощай, наш друже дорогий.</a:t>
            </a:r>
          </a:p>
          <a:p>
            <a:pPr marL="0" indent="0">
              <a:buNone/>
            </a:pPr>
            <a:r>
              <a:rPr lang="uk-UA" sz="1100" dirty="0"/>
              <a:t>Твої діла нам незабутні, |</a:t>
            </a:r>
          </a:p>
          <a:p>
            <a:pPr marL="0" indent="0">
              <a:buNone/>
            </a:pPr>
            <a:r>
              <a:rPr lang="uk-UA" sz="1100" dirty="0"/>
              <a:t>А твій наказ для нас святий. |(2)</a:t>
            </a:r>
          </a:p>
          <a:p>
            <a:endParaRPr lang="uk-UA" sz="1100" dirty="0"/>
          </a:p>
          <a:p>
            <a:pPr marL="0" indent="0">
              <a:buNone/>
            </a:pPr>
            <a:r>
              <a:rPr lang="uk-UA" sz="1100" dirty="0"/>
              <a:t>Сестра в селі рідненька плаче,</a:t>
            </a:r>
          </a:p>
          <a:p>
            <a:pPr marL="0" indent="0">
              <a:buNone/>
            </a:pPr>
            <a:r>
              <a:rPr lang="uk-UA" sz="1100" dirty="0"/>
              <a:t>Щодня виходить за село:</a:t>
            </a:r>
          </a:p>
          <a:p>
            <a:pPr marL="0" indent="0">
              <a:buNone/>
            </a:pPr>
            <a:r>
              <a:rPr lang="uk-UA" sz="1100" dirty="0"/>
              <a:t>Чи не приїхав брат до дому?</a:t>
            </a:r>
          </a:p>
          <a:p>
            <a:pPr marL="0" indent="0">
              <a:buNone/>
            </a:pPr>
            <a:r>
              <a:rPr lang="uk-UA" sz="1100" dirty="0"/>
              <a:t>Чи не побачить ще його?</a:t>
            </a:r>
          </a:p>
          <a:p>
            <a:endParaRPr lang="uk-UA" sz="1100" dirty="0"/>
          </a:p>
          <a:p>
            <a:pPr marL="0" indent="0">
              <a:buNone/>
            </a:pPr>
            <a:r>
              <a:rPr lang="uk-UA" sz="1100" dirty="0"/>
              <a:t>Не плач, сестричко, не журися,</a:t>
            </a:r>
          </a:p>
          <a:p>
            <a:pPr marL="0" indent="0">
              <a:buNone/>
            </a:pPr>
            <a:r>
              <a:rPr lang="ru-RU" sz="1100" dirty="0" err="1"/>
              <a:t>Поглянь</a:t>
            </a:r>
            <a:r>
              <a:rPr lang="ru-RU" sz="1100" dirty="0"/>
              <a:t> у синю </a:t>
            </a:r>
            <a:r>
              <a:rPr lang="ru-RU" sz="1100" dirty="0" err="1"/>
              <a:t>далечинь</a:t>
            </a:r>
            <a:r>
              <a:rPr lang="ru-RU" sz="1100" dirty="0"/>
              <a:t>.</a:t>
            </a:r>
          </a:p>
          <a:p>
            <a:pPr marL="0" indent="0">
              <a:buNone/>
            </a:pPr>
            <a:r>
              <a:rPr lang="ru-RU" sz="1100" dirty="0" err="1"/>
              <a:t>Твій</a:t>
            </a:r>
            <a:r>
              <a:rPr lang="ru-RU" sz="1100" dirty="0"/>
              <a:t> брат помер, та </a:t>
            </a:r>
            <a:r>
              <a:rPr lang="ru-RU" sz="1100" dirty="0" err="1"/>
              <a:t>жити</a:t>
            </a:r>
            <a:r>
              <a:rPr lang="ru-RU" sz="1100" dirty="0"/>
              <a:t> буде |</a:t>
            </a:r>
          </a:p>
          <a:p>
            <a:pPr marL="0" indent="0">
              <a:buNone/>
            </a:pPr>
            <a:r>
              <a:rPr lang="ru-RU" sz="1100" dirty="0"/>
              <a:t>В </a:t>
            </a:r>
            <a:r>
              <a:rPr lang="ru-RU" sz="1100" dirty="0" err="1"/>
              <a:t>піснях</a:t>
            </a:r>
            <a:r>
              <a:rPr lang="ru-RU" sz="1100" dirty="0"/>
              <a:t> </a:t>
            </a:r>
            <a:r>
              <a:rPr lang="ru-RU" sz="1100" dirty="0" err="1"/>
              <a:t>майбутніх</a:t>
            </a:r>
            <a:r>
              <a:rPr lang="ru-RU" sz="1100" dirty="0"/>
              <a:t> </a:t>
            </a:r>
            <a:r>
              <a:rPr lang="ru-RU" sz="1100" dirty="0" err="1"/>
              <a:t>поколінь</a:t>
            </a:r>
            <a:r>
              <a:rPr lang="ru-RU" sz="1100" dirty="0"/>
              <a:t>. |(2)</a:t>
            </a:r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r>
              <a:rPr lang="ru-RU" sz="1100" dirty="0"/>
              <a:t>Ми </a:t>
            </a:r>
            <a:r>
              <a:rPr lang="ru-RU" sz="1100" dirty="0" err="1"/>
              <a:t>вище</a:t>
            </a:r>
            <a:r>
              <a:rPr lang="ru-RU" sz="1100" dirty="0"/>
              <a:t> прапор </a:t>
            </a:r>
            <a:r>
              <a:rPr lang="ru-RU" sz="1100" dirty="0" err="1"/>
              <a:t>піднімемо</a:t>
            </a:r>
            <a:r>
              <a:rPr lang="ru-RU" sz="1100" dirty="0"/>
              <a:t>,</a:t>
            </a:r>
          </a:p>
          <a:p>
            <a:pPr marL="0" indent="0">
              <a:buNone/>
            </a:pPr>
            <a:r>
              <a:rPr lang="ru-RU" sz="1100" dirty="0" err="1"/>
              <a:t>Тризуб</a:t>
            </a:r>
            <a:r>
              <a:rPr lang="ru-RU" sz="1100" dirty="0"/>
              <a:t> повернем до </a:t>
            </a:r>
            <a:r>
              <a:rPr lang="ru-RU" sz="1100" dirty="0" err="1"/>
              <a:t>чола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І крикнем "Слава! Слава! Слава </a:t>
            </a:r>
            <a:r>
              <a:rPr lang="ru-RU" sz="1100" dirty="0" err="1"/>
              <a:t>Україні</a:t>
            </a:r>
            <a:r>
              <a:rPr lang="ru-RU" sz="1100" dirty="0"/>
              <a:t>!" |</a:t>
            </a:r>
          </a:p>
          <a:p>
            <a:pPr marL="0" indent="0">
              <a:buNone/>
            </a:pPr>
            <a:r>
              <a:rPr lang="ru-RU" sz="1100" dirty="0"/>
              <a:t>Так, </a:t>
            </a:r>
            <a:r>
              <a:rPr lang="ru-RU" sz="1100" dirty="0" err="1"/>
              <a:t>щоб</a:t>
            </a:r>
            <a:r>
              <a:rPr lang="ru-RU" sz="1100" dirty="0"/>
              <a:t> </a:t>
            </a:r>
            <a:r>
              <a:rPr lang="ru-RU" sz="1100" dirty="0" err="1"/>
              <a:t>здригнулася</a:t>
            </a:r>
            <a:r>
              <a:rPr lang="ru-RU" sz="1100" dirty="0"/>
              <a:t> земля! |(2</a:t>
            </a:r>
            <a:r>
              <a:rPr lang="ru-RU" sz="1100" dirty="0" smtClean="0"/>
              <a:t>)</a:t>
            </a:r>
            <a:endParaRPr lang="en-US" sz="1100" dirty="0" smtClean="0"/>
          </a:p>
          <a:p>
            <a:pPr marL="0" indent="0" algn="ctr">
              <a:buNone/>
            </a:pPr>
            <a:r>
              <a:rPr lang="en-US" sz="1200" b="1" dirty="0" smtClean="0">
                <a:latin typeface="Georgia" pitchFamily="18" charset="0"/>
              </a:rPr>
              <a:t>17</a:t>
            </a:r>
            <a:endParaRPr lang="en-US" sz="1200" b="1" dirty="0">
              <a:latin typeface="Georgia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52400"/>
            <a:ext cx="4191000" cy="647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1400" b="1" dirty="0"/>
              <a:t>“</a:t>
            </a:r>
            <a:r>
              <a:rPr lang="en-US" sz="1400" b="1" dirty="0" err="1"/>
              <a:t>Гей</a:t>
            </a:r>
            <a:r>
              <a:rPr lang="en-US" sz="1400" b="1" dirty="0"/>
              <a:t> </a:t>
            </a:r>
            <a:r>
              <a:rPr lang="en-US" sz="1400" b="1" dirty="0" err="1"/>
              <a:t>там</a:t>
            </a:r>
            <a:r>
              <a:rPr lang="en-US" sz="1400" b="1" dirty="0"/>
              <a:t> </a:t>
            </a:r>
            <a:r>
              <a:rPr lang="en-US" sz="1400" b="1" dirty="0" err="1"/>
              <a:t>на</a:t>
            </a:r>
            <a:r>
              <a:rPr lang="en-US" sz="1400" b="1" dirty="0"/>
              <a:t> </a:t>
            </a:r>
            <a:r>
              <a:rPr lang="en-US" sz="1400" b="1" dirty="0" err="1"/>
              <a:t>Горі</a:t>
            </a:r>
            <a:r>
              <a:rPr lang="en-US" sz="1400" b="1" dirty="0"/>
              <a:t> </a:t>
            </a:r>
            <a:r>
              <a:rPr lang="en-US" sz="1400" b="1" dirty="0" err="1"/>
              <a:t>Січ</a:t>
            </a:r>
            <a:r>
              <a:rPr lang="en-US" sz="1400" b="1" dirty="0"/>
              <a:t> </a:t>
            </a:r>
            <a:r>
              <a:rPr lang="en-US" sz="1400" b="1" dirty="0" err="1"/>
              <a:t>іде</a:t>
            </a:r>
            <a:r>
              <a:rPr lang="en-US" sz="1400" b="1" dirty="0"/>
              <a:t>”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  <a:p>
            <a:r>
              <a:rPr lang="uk-UA" sz="1200" dirty="0"/>
              <a:t>Гей, там на горі Січ і_ де</a:t>
            </a:r>
            <a:r>
              <a:rPr lang="uk-UA" sz="1200" dirty="0" smtClean="0"/>
              <a:t>,</a:t>
            </a:r>
            <a:endParaRPr lang="uk-UA" sz="1200" dirty="0"/>
          </a:p>
          <a:p>
            <a:r>
              <a:rPr lang="uk-UA" sz="1200" dirty="0"/>
              <a:t>Гей, малиновий стяг несе</a:t>
            </a:r>
            <a:r>
              <a:rPr lang="uk-UA" sz="1200" dirty="0" smtClean="0"/>
              <a:t>,</a:t>
            </a:r>
            <a:endParaRPr lang="uk-UA" sz="1200" dirty="0"/>
          </a:p>
          <a:p>
            <a:r>
              <a:rPr lang="uk-UA" sz="1200" dirty="0"/>
              <a:t>Гей, малиновий, наше славне </a:t>
            </a:r>
            <a:r>
              <a:rPr lang="uk-UA" sz="1200" dirty="0" smtClean="0"/>
              <a:t>товариство</a:t>
            </a:r>
            <a:endParaRPr lang="uk-UA" sz="1200" dirty="0"/>
          </a:p>
          <a:p>
            <a:r>
              <a:rPr lang="uk-UA" sz="1200" dirty="0"/>
              <a:t>Гей, машерує – раз, два, три!</a:t>
            </a:r>
            <a:r>
              <a:rPr lang="uk-UA" sz="1200" dirty="0" smtClean="0"/>
              <a:t>*</a:t>
            </a:r>
            <a:endParaRPr lang="uk-UA" sz="1200" dirty="0"/>
          </a:p>
          <a:p>
            <a:r>
              <a:rPr lang="uk-UA" sz="1200" dirty="0"/>
              <a:t>Гей, попереду кошовий,</a:t>
            </a:r>
          </a:p>
          <a:p>
            <a:r>
              <a:rPr lang="bg-BG" sz="1200" dirty="0"/>
              <a:t>Гей, як той орел степовий,</a:t>
            </a:r>
          </a:p>
          <a:p>
            <a:r>
              <a:rPr lang="bg-BG" sz="1200" dirty="0"/>
              <a:t>Гей, як той орел, наше славне товариство..</a:t>
            </a:r>
            <a:r>
              <a:rPr lang="bg-BG" sz="1200" dirty="0" smtClean="0"/>
              <a:t>.</a:t>
            </a:r>
            <a:endParaRPr lang="bg-BG" sz="1200" dirty="0"/>
          </a:p>
          <a:p>
            <a:r>
              <a:rPr lang="bg-BG" sz="1200" dirty="0"/>
              <a:t>Гей, а позаду осавул,</a:t>
            </a:r>
          </a:p>
          <a:p>
            <a:r>
              <a:rPr lang="uk-UA" sz="1200" dirty="0"/>
              <a:t>Гей, твердий хлопець, як той мур,</a:t>
            </a:r>
          </a:p>
          <a:p>
            <a:r>
              <a:rPr lang="uk-UA" sz="1200" dirty="0"/>
              <a:t>Гей, твердий хлопець, наше славне товариство..</a:t>
            </a:r>
            <a:r>
              <a:rPr lang="uk-UA" sz="1200" dirty="0" smtClean="0"/>
              <a:t>.</a:t>
            </a:r>
            <a:endParaRPr lang="uk-UA" sz="1200" dirty="0"/>
          </a:p>
          <a:p>
            <a:r>
              <a:rPr lang="uk-UA" sz="1200" dirty="0"/>
              <a:t>Гей, а по боках четарі,</a:t>
            </a:r>
          </a:p>
          <a:p>
            <a:r>
              <a:rPr lang="uk-UA" sz="1200" dirty="0"/>
              <a:t>Гей, то сторожі вогневі,</a:t>
            </a:r>
          </a:p>
          <a:p>
            <a:r>
              <a:rPr lang="uk-UA" sz="1200" dirty="0"/>
              <a:t>Гей, то сторожі, наше славне товариство..</a:t>
            </a:r>
            <a:r>
              <a:rPr lang="uk-UA" sz="1200" dirty="0" smtClean="0"/>
              <a:t>.</a:t>
            </a:r>
            <a:endParaRPr lang="uk-UA" sz="1200" dirty="0"/>
          </a:p>
          <a:p>
            <a:r>
              <a:rPr lang="uk-UA" sz="1200" dirty="0"/>
              <a:t>Гей, отамане батьку наш,</a:t>
            </a:r>
          </a:p>
          <a:p>
            <a:r>
              <a:rPr lang="uk-UA" sz="1200" dirty="0"/>
              <a:t>Гей, веди, батьку, вперед нас,</a:t>
            </a:r>
          </a:p>
          <a:p>
            <a:r>
              <a:rPr lang="uk-UA" sz="1200" dirty="0"/>
              <a:t>Гей, веди, батьку, наше славне товариство..</a:t>
            </a:r>
            <a:r>
              <a:rPr lang="uk-UA" sz="1200" dirty="0" smtClean="0"/>
              <a:t>.</a:t>
            </a:r>
            <a:endParaRPr lang="uk-UA" sz="1200" dirty="0"/>
          </a:p>
          <a:p>
            <a:r>
              <a:rPr lang="uk-UA" sz="1200" dirty="0"/>
              <a:t>Гей, не заллє нас вражий вал, </a:t>
            </a:r>
          </a:p>
          <a:p>
            <a:r>
              <a:rPr lang="uk-UA" sz="1200" dirty="0"/>
              <a:t>Гей, бо з нас кожнен радикал,</a:t>
            </a:r>
          </a:p>
          <a:p>
            <a:r>
              <a:rPr lang="uk-UA" sz="1200" dirty="0"/>
              <a:t>Гей, бо з нас кожнен, наше славне товариство..</a:t>
            </a:r>
            <a:r>
              <a:rPr lang="uk-UA" sz="1200" dirty="0" smtClean="0"/>
              <a:t>.</a:t>
            </a:r>
            <a:endParaRPr lang="uk-UA" sz="1200" dirty="0"/>
          </a:p>
          <a:p>
            <a:r>
              <a:rPr lang="uk-UA" sz="1200" dirty="0"/>
              <a:t>Гей, молод хлопче, позір май,</a:t>
            </a:r>
          </a:p>
          <a:p>
            <a:r>
              <a:rPr lang="uk-UA" sz="1200" dirty="0"/>
              <a:t>Гей, та до Січі приставай,</a:t>
            </a:r>
          </a:p>
          <a:p>
            <a:r>
              <a:rPr lang="uk-UA" sz="1200" dirty="0"/>
              <a:t>Гей, та до Січі, наше славне товариство..</a:t>
            </a:r>
            <a:r>
              <a:rPr lang="uk-UA" sz="1200" dirty="0" smtClean="0"/>
              <a:t>.</a:t>
            </a:r>
            <a:endParaRPr lang="uk-UA" sz="1200" dirty="0"/>
          </a:p>
          <a:p>
            <a:r>
              <a:rPr lang="uk-UA" sz="1200" dirty="0"/>
              <a:t>Гей, наша Січ нам дорога,</a:t>
            </a:r>
          </a:p>
          <a:p>
            <a:r>
              <a:rPr lang="uk-UA" sz="1200" dirty="0"/>
              <a:t>Гей, як та мати, всім одна,</a:t>
            </a:r>
          </a:p>
          <a:p>
            <a:r>
              <a:rPr lang="uk-UA" sz="1200" dirty="0"/>
              <a:t>Гей, як та мати, наше славне товариство..</a:t>
            </a:r>
            <a:r>
              <a:rPr lang="uk-UA" sz="1200" dirty="0" smtClean="0"/>
              <a:t>.</a:t>
            </a:r>
            <a:endParaRPr lang="uk-UA" sz="1200" dirty="0"/>
          </a:p>
          <a:p>
            <a:r>
              <a:rPr lang="uk-UA" sz="1200" dirty="0"/>
              <a:t>Гей, повій, вітре, з синіх гір,</a:t>
            </a:r>
          </a:p>
          <a:p>
            <a:r>
              <a:rPr lang="uk-UA" sz="1200" dirty="0"/>
              <a:t>Гей, на наш прапор, на топір,</a:t>
            </a:r>
          </a:p>
          <a:p>
            <a:r>
              <a:rPr lang="uk-UA" sz="1200" dirty="0"/>
              <a:t>Гей, на наш прапор, наше славне товариство..</a:t>
            </a:r>
            <a:r>
              <a:rPr lang="uk-UA" sz="1200" dirty="0" smtClean="0"/>
              <a:t>.</a:t>
            </a:r>
            <a:endParaRPr lang="uk-UA" sz="1200" dirty="0"/>
          </a:p>
          <a:p>
            <a:r>
              <a:rPr lang="uk-UA" sz="1200" dirty="0"/>
              <a:t>Гей, повій, вітре, зі зтепів,</a:t>
            </a:r>
          </a:p>
          <a:p>
            <a:r>
              <a:rPr lang="uk-UA" sz="1200" dirty="0"/>
              <a:t>Гей, дай нам силу козаків,</a:t>
            </a:r>
          </a:p>
          <a:p>
            <a:r>
              <a:rPr lang="uk-UA" sz="1200" dirty="0"/>
              <a:t>Гей, дай нам силу, наше славне товариство..</a:t>
            </a:r>
            <a:r>
              <a:rPr lang="uk-UA" sz="1200" dirty="0" smtClean="0"/>
              <a:t>.</a:t>
            </a:r>
            <a:endParaRPr lang="uk-UA" sz="1200" dirty="0"/>
          </a:p>
          <a:p>
            <a:r>
              <a:rPr lang="uk-UA" sz="1200" dirty="0"/>
              <a:t>Гей, дай нам силу й відвагу,</a:t>
            </a:r>
          </a:p>
          <a:p>
            <a:r>
              <a:rPr lang="uk-UA" sz="1200" dirty="0"/>
              <a:t>Гей, Україні на славу,</a:t>
            </a:r>
          </a:p>
          <a:p>
            <a:r>
              <a:rPr lang="uk-UA" sz="1200" dirty="0"/>
              <a:t>Гей, Україні, наше славне товариство...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444787"/>
            <a:ext cx="3657600" cy="603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/>
              <a:t>“</a:t>
            </a:r>
            <a:r>
              <a:rPr lang="en-US" sz="1400" b="1" dirty="0" err="1"/>
              <a:t>Червона</a:t>
            </a:r>
            <a:r>
              <a:rPr lang="en-US" sz="1400" b="1" dirty="0"/>
              <a:t> </a:t>
            </a:r>
            <a:r>
              <a:rPr lang="en-US" sz="1400" b="1" dirty="0" err="1" smtClean="0"/>
              <a:t>Рута</a:t>
            </a:r>
            <a:r>
              <a:rPr lang="en-US" sz="1400" b="1" dirty="0" smtClean="0"/>
              <a:t>” </a:t>
            </a:r>
            <a:r>
              <a:rPr lang="en-US" sz="1200" b="1" dirty="0" smtClean="0">
                <a:latin typeface="Georgia" pitchFamily="18" charset="0"/>
              </a:rPr>
              <a:t/>
            </a:r>
            <a:br>
              <a:rPr lang="en-US" sz="1200" b="1" dirty="0" smtClean="0">
                <a:latin typeface="Georgia" pitchFamily="18" charset="0"/>
              </a:rPr>
            </a:b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</a:endParaRPr>
          </a:p>
          <a:p>
            <a:r>
              <a:rPr lang="en-US" sz="1200" dirty="0" err="1"/>
              <a:t>Ти</a:t>
            </a:r>
            <a:r>
              <a:rPr lang="en-US" sz="1200" dirty="0"/>
              <a:t> </a:t>
            </a:r>
            <a:r>
              <a:rPr lang="en-US" sz="1200" dirty="0" err="1"/>
              <a:t>пpизнайся</a:t>
            </a:r>
            <a:r>
              <a:rPr lang="en-US" sz="1200" dirty="0"/>
              <a:t> </a:t>
            </a:r>
            <a:r>
              <a:rPr lang="en-US" sz="1200" dirty="0" err="1"/>
              <a:t>менi</a:t>
            </a:r>
            <a:r>
              <a:rPr lang="en-US" sz="1200" dirty="0"/>
              <a:t>, </a:t>
            </a:r>
            <a:r>
              <a:rPr lang="en-US" sz="1200" dirty="0" err="1"/>
              <a:t>звiдки</a:t>
            </a:r>
            <a:r>
              <a:rPr lang="en-US" sz="1200" dirty="0"/>
              <a:t> </a:t>
            </a:r>
            <a:r>
              <a:rPr lang="en-US" sz="1200" dirty="0" err="1"/>
              <a:t>в</a:t>
            </a:r>
            <a:r>
              <a:rPr lang="en-US" sz="1200" dirty="0"/>
              <a:t> </a:t>
            </a:r>
            <a:r>
              <a:rPr lang="en-US" sz="1200" dirty="0" err="1"/>
              <a:t>тебе</a:t>
            </a:r>
            <a:r>
              <a:rPr lang="en-US" sz="1200" dirty="0"/>
              <a:t> </a:t>
            </a:r>
            <a:r>
              <a:rPr lang="en-US" sz="1200" dirty="0" err="1"/>
              <a:t>тi</a:t>
            </a:r>
            <a:r>
              <a:rPr lang="en-US" sz="1200" dirty="0"/>
              <a:t> </a:t>
            </a:r>
            <a:r>
              <a:rPr lang="en-US" sz="1200" dirty="0" err="1"/>
              <a:t>чаpи</a:t>
            </a:r>
            <a:r>
              <a:rPr lang="en-US" sz="1200" dirty="0"/>
              <a:t>.</a:t>
            </a:r>
          </a:p>
          <a:p>
            <a:r>
              <a:rPr lang="es-ES_tradnl" sz="1200" dirty="0" err="1"/>
              <a:t>Я</a:t>
            </a:r>
            <a:r>
              <a:rPr lang="es-ES_tradnl" sz="1200" dirty="0"/>
              <a:t> </a:t>
            </a:r>
            <a:r>
              <a:rPr lang="es-ES_tradnl" sz="1200" dirty="0" err="1"/>
              <a:t>без</a:t>
            </a:r>
            <a:r>
              <a:rPr lang="es-ES_tradnl" sz="1200" dirty="0"/>
              <a:t> </a:t>
            </a:r>
            <a:r>
              <a:rPr lang="es-ES_tradnl" sz="1200" dirty="0" err="1"/>
              <a:t>тебе</a:t>
            </a:r>
            <a:r>
              <a:rPr lang="es-ES_tradnl" sz="1200" dirty="0"/>
              <a:t> </a:t>
            </a:r>
            <a:r>
              <a:rPr lang="es-ES_tradnl" sz="1200" dirty="0" err="1"/>
              <a:t>всi</a:t>
            </a:r>
            <a:r>
              <a:rPr lang="es-ES_tradnl" sz="1200" dirty="0"/>
              <a:t> </a:t>
            </a:r>
            <a:r>
              <a:rPr lang="es-ES_tradnl" sz="1200" dirty="0" err="1"/>
              <a:t>дни</a:t>
            </a:r>
            <a:r>
              <a:rPr lang="es-ES_tradnl" sz="1200" dirty="0"/>
              <a:t> y </a:t>
            </a:r>
            <a:r>
              <a:rPr lang="es-ES_tradnl" sz="1200" dirty="0" err="1"/>
              <a:t>полонi</a:t>
            </a:r>
            <a:r>
              <a:rPr lang="es-ES_tradnl" sz="1200" dirty="0"/>
              <a:t> </a:t>
            </a:r>
            <a:r>
              <a:rPr lang="es-ES_tradnl" sz="1200" dirty="0" err="1"/>
              <a:t>печалi</a:t>
            </a:r>
            <a:r>
              <a:rPr lang="es-ES_tradnl" sz="1200" dirty="0"/>
              <a:t>.</a:t>
            </a:r>
          </a:p>
          <a:p>
            <a:r>
              <a:rPr lang="es-ES_tradnl" sz="1200" dirty="0" err="1"/>
              <a:t>Може</a:t>
            </a:r>
            <a:r>
              <a:rPr lang="es-ES_tradnl" sz="1200" dirty="0"/>
              <a:t> </a:t>
            </a:r>
            <a:r>
              <a:rPr lang="es-ES_tradnl" sz="1200" dirty="0" err="1"/>
              <a:t>десь</a:t>
            </a:r>
            <a:r>
              <a:rPr lang="es-ES_tradnl" sz="1200" dirty="0"/>
              <a:t> y </a:t>
            </a:r>
            <a:r>
              <a:rPr lang="es-ES_tradnl" sz="1200" dirty="0" err="1"/>
              <a:t>лiсах</a:t>
            </a:r>
            <a:r>
              <a:rPr lang="es-ES_tradnl" sz="1200" dirty="0"/>
              <a:t> </a:t>
            </a:r>
            <a:r>
              <a:rPr lang="es-ES_tradnl" sz="1200" dirty="0" err="1"/>
              <a:t>ти</a:t>
            </a:r>
            <a:r>
              <a:rPr lang="es-ES_tradnl" sz="1200" dirty="0"/>
              <a:t> </a:t>
            </a:r>
            <a:r>
              <a:rPr lang="es-ES_tradnl" sz="1200" dirty="0" err="1"/>
              <a:t>чаp</a:t>
            </a:r>
            <a:r>
              <a:rPr lang="es-ES_tradnl" sz="1200" dirty="0"/>
              <a:t> - </a:t>
            </a:r>
            <a:r>
              <a:rPr lang="es-ES_tradnl" sz="1200" dirty="0" err="1"/>
              <a:t>зiлля</a:t>
            </a:r>
            <a:r>
              <a:rPr lang="es-ES_tradnl" sz="1200" dirty="0"/>
              <a:t> </a:t>
            </a:r>
            <a:r>
              <a:rPr lang="es-ES_tradnl" sz="1200" dirty="0" err="1"/>
              <a:t>шyкала</a:t>
            </a:r>
            <a:r>
              <a:rPr lang="es-ES_tradnl" sz="1200" dirty="0"/>
              <a:t>.</a:t>
            </a:r>
          </a:p>
          <a:p>
            <a:r>
              <a:rPr lang="es-ES_tradnl" sz="1200" dirty="0" err="1"/>
              <a:t>Сонце</a:t>
            </a:r>
            <a:r>
              <a:rPr lang="es-ES_tradnl" sz="1200" dirty="0"/>
              <a:t> </a:t>
            </a:r>
            <a:r>
              <a:rPr lang="es-ES_tradnl" sz="1200" dirty="0" err="1"/>
              <a:t>Рyтy</a:t>
            </a:r>
            <a:r>
              <a:rPr lang="es-ES_tradnl" sz="1200" dirty="0"/>
              <a:t> </a:t>
            </a:r>
            <a:r>
              <a:rPr lang="es-ES_tradnl" sz="1200" dirty="0" err="1"/>
              <a:t>знайшла</a:t>
            </a:r>
            <a:r>
              <a:rPr lang="es-ES_tradnl" sz="1200" dirty="0"/>
              <a:t> </a:t>
            </a:r>
            <a:r>
              <a:rPr lang="es-ES_tradnl" sz="1200" dirty="0" err="1"/>
              <a:t>та</a:t>
            </a:r>
            <a:r>
              <a:rPr lang="es-ES_tradnl" sz="1200" dirty="0"/>
              <a:t> i </a:t>
            </a:r>
            <a:r>
              <a:rPr lang="es-ES_tradnl" sz="1200" dirty="0" err="1"/>
              <a:t>мене</a:t>
            </a:r>
            <a:r>
              <a:rPr lang="es-ES_tradnl" sz="1200" dirty="0"/>
              <a:t> </a:t>
            </a:r>
            <a:r>
              <a:rPr lang="es-ES_tradnl" sz="1200" dirty="0" err="1"/>
              <a:t>зчаpyвала</a:t>
            </a:r>
            <a:r>
              <a:rPr lang="es-ES_tradnl" sz="1200" dirty="0"/>
              <a:t>.</a:t>
            </a:r>
          </a:p>
          <a:p>
            <a:endParaRPr lang="en-US" sz="1200" b="1" dirty="0" smtClean="0"/>
          </a:p>
          <a:p>
            <a:r>
              <a:rPr lang="uk-UA" sz="1200" b="1" dirty="0" smtClean="0"/>
              <a:t>Приспів</a:t>
            </a:r>
            <a:r>
              <a:rPr lang="uk-UA" sz="1200" dirty="0" smtClean="0"/>
              <a:t>:</a:t>
            </a:r>
            <a:endParaRPr lang="es-ES_tradnl" sz="1200" dirty="0"/>
          </a:p>
          <a:p>
            <a:r>
              <a:rPr lang="fi-FI" sz="1200" dirty="0" err="1"/>
              <a:t>Чеpвонy</a:t>
            </a:r>
            <a:r>
              <a:rPr lang="fi-FI" sz="1200" dirty="0"/>
              <a:t> </a:t>
            </a:r>
            <a:r>
              <a:rPr lang="fi-FI" sz="1200" dirty="0" err="1"/>
              <a:t>pyтy</a:t>
            </a:r>
            <a:r>
              <a:rPr lang="fi-FI" sz="1200" dirty="0"/>
              <a:t> </a:t>
            </a:r>
            <a:r>
              <a:rPr lang="fi-FI" sz="1200" dirty="0" err="1"/>
              <a:t>не</a:t>
            </a:r>
            <a:r>
              <a:rPr lang="fi-FI" sz="1200" dirty="0"/>
              <a:t> </a:t>
            </a:r>
            <a:r>
              <a:rPr lang="fi-FI" sz="1200" dirty="0" err="1"/>
              <a:t>шyкай</a:t>
            </a:r>
            <a:r>
              <a:rPr lang="fi-FI" sz="1200" dirty="0"/>
              <a:t> </a:t>
            </a:r>
            <a:r>
              <a:rPr lang="fi-FI" sz="1200" dirty="0" err="1"/>
              <a:t>вечоpами</a:t>
            </a:r>
            <a:r>
              <a:rPr lang="fi-FI" sz="1200" dirty="0"/>
              <a:t>,</a:t>
            </a:r>
          </a:p>
          <a:p>
            <a:r>
              <a:rPr lang="uk-UA" sz="1200" dirty="0"/>
              <a:t>Ти y мене єдина, тiлькi ти повip.</a:t>
            </a:r>
          </a:p>
          <a:p>
            <a:r>
              <a:rPr lang="uk-UA" sz="1200" dirty="0"/>
              <a:t>Бо твоя вpода, то є чистая вода,</a:t>
            </a:r>
          </a:p>
          <a:p>
            <a:r>
              <a:rPr lang="uk-UA" sz="1200" dirty="0"/>
              <a:t>То є бистpая вода синiх гip.</a:t>
            </a:r>
          </a:p>
          <a:p>
            <a:endParaRPr lang="uk-UA" sz="1200" dirty="0"/>
          </a:p>
          <a:p>
            <a:r>
              <a:rPr lang="es-ES_tradnl" sz="1200" dirty="0" err="1"/>
              <a:t>Бачy</a:t>
            </a:r>
            <a:r>
              <a:rPr lang="es-ES_tradnl" sz="1200" dirty="0"/>
              <a:t> </a:t>
            </a:r>
            <a:r>
              <a:rPr lang="es-ES_tradnl" sz="1200" dirty="0" err="1"/>
              <a:t>я</a:t>
            </a:r>
            <a:r>
              <a:rPr lang="es-ES_tradnl" sz="1200" dirty="0"/>
              <a:t> </a:t>
            </a:r>
            <a:r>
              <a:rPr lang="es-ES_tradnl" sz="1200" dirty="0" err="1"/>
              <a:t>тебе</a:t>
            </a:r>
            <a:r>
              <a:rPr lang="es-ES_tradnl" sz="1200" dirty="0"/>
              <a:t> </a:t>
            </a:r>
            <a:r>
              <a:rPr lang="es-ES_tradnl" sz="1200" dirty="0" err="1"/>
              <a:t>в</a:t>
            </a:r>
            <a:r>
              <a:rPr lang="es-ES_tradnl" sz="1200" dirty="0"/>
              <a:t> </a:t>
            </a:r>
            <a:r>
              <a:rPr lang="es-ES_tradnl" sz="1200" dirty="0" err="1"/>
              <a:t>снах</a:t>
            </a:r>
            <a:r>
              <a:rPr lang="es-ES_tradnl" sz="1200" dirty="0"/>
              <a:t> y </a:t>
            </a:r>
            <a:r>
              <a:rPr lang="es-ES_tradnl" sz="1200" dirty="0" err="1"/>
              <a:t>дiбpовах</a:t>
            </a:r>
            <a:r>
              <a:rPr lang="es-ES_tradnl" sz="1200" dirty="0"/>
              <a:t> </a:t>
            </a:r>
            <a:r>
              <a:rPr lang="es-ES_tradnl" sz="1200" dirty="0" err="1"/>
              <a:t>зелених</a:t>
            </a:r>
            <a:r>
              <a:rPr lang="es-ES_tradnl" sz="1200" dirty="0"/>
              <a:t>.</a:t>
            </a:r>
          </a:p>
          <a:p>
            <a:r>
              <a:rPr lang="es-ES_tradnl" sz="1200" dirty="0" err="1"/>
              <a:t>По</a:t>
            </a:r>
            <a:r>
              <a:rPr lang="es-ES_tradnl" sz="1200" dirty="0"/>
              <a:t> </a:t>
            </a:r>
            <a:r>
              <a:rPr lang="es-ES_tradnl" sz="1200" dirty="0" err="1"/>
              <a:t>забyтих</a:t>
            </a:r>
            <a:r>
              <a:rPr lang="es-ES_tradnl" sz="1200" dirty="0"/>
              <a:t> </a:t>
            </a:r>
            <a:r>
              <a:rPr lang="es-ES_tradnl" sz="1200" dirty="0" err="1"/>
              <a:t>стежках</a:t>
            </a:r>
            <a:r>
              <a:rPr lang="es-ES_tradnl" sz="1200" dirty="0"/>
              <a:t> </a:t>
            </a:r>
            <a:r>
              <a:rPr lang="es-ES_tradnl" sz="1200" dirty="0" err="1"/>
              <a:t>ти</a:t>
            </a:r>
            <a:r>
              <a:rPr lang="es-ES_tradnl" sz="1200" dirty="0"/>
              <a:t> </a:t>
            </a:r>
            <a:r>
              <a:rPr lang="es-ES_tradnl" sz="1200" dirty="0" err="1"/>
              <a:t>пpиходиш</a:t>
            </a:r>
            <a:r>
              <a:rPr lang="es-ES_tradnl" sz="1200" dirty="0"/>
              <a:t> </a:t>
            </a:r>
            <a:r>
              <a:rPr lang="es-ES_tradnl" sz="1200" dirty="0" err="1"/>
              <a:t>до</a:t>
            </a:r>
            <a:r>
              <a:rPr lang="es-ES_tradnl" sz="1200" dirty="0"/>
              <a:t> </a:t>
            </a:r>
            <a:r>
              <a:rPr lang="es-ES_tradnl" sz="1200" dirty="0" err="1"/>
              <a:t>мене</a:t>
            </a:r>
            <a:r>
              <a:rPr lang="es-ES_tradnl" sz="1200" dirty="0"/>
              <a:t>.</a:t>
            </a:r>
          </a:p>
          <a:p>
            <a:r>
              <a:rPr lang="uk-UA" sz="1200" dirty="0"/>
              <a:t>I не тpеба нести менi квiткy надiї,</a:t>
            </a:r>
          </a:p>
          <a:p>
            <a:r>
              <a:rPr lang="uk-UA" sz="1200" dirty="0"/>
              <a:t>Бо давно yже ти yвiйшла в мої мpiї.</a:t>
            </a:r>
          </a:p>
          <a:p>
            <a:endParaRPr lang="en-US" sz="1200" b="1" dirty="0" smtClean="0"/>
          </a:p>
          <a:p>
            <a:r>
              <a:rPr lang="uk-UA" sz="1200" b="1" dirty="0" smtClean="0"/>
              <a:t>Приспів</a:t>
            </a:r>
            <a:r>
              <a:rPr lang="uk-UA" sz="1200" dirty="0"/>
              <a:t>:</a:t>
            </a:r>
          </a:p>
          <a:p>
            <a:r>
              <a:rPr lang="fi-FI" sz="1200" dirty="0" err="1" smtClean="0"/>
              <a:t>Чеpвонy</a:t>
            </a:r>
            <a:r>
              <a:rPr lang="fi-FI" sz="1200" dirty="0" smtClean="0"/>
              <a:t> </a:t>
            </a:r>
            <a:r>
              <a:rPr lang="fi-FI" sz="1200" dirty="0" err="1"/>
              <a:t>pyтy</a:t>
            </a:r>
            <a:r>
              <a:rPr lang="fi-FI" sz="1200" dirty="0"/>
              <a:t> </a:t>
            </a:r>
            <a:r>
              <a:rPr lang="fi-FI" sz="1200" dirty="0" err="1"/>
              <a:t>не</a:t>
            </a:r>
            <a:r>
              <a:rPr lang="fi-FI" sz="1200" dirty="0"/>
              <a:t> </a:t>
            </a:r>
            <a:r>
              <a:rPr lang="fi-FI" sz="1200" dirty="0" err="1"/>
              <a:t>шyкай</a:t>
            </a:r>
            <a:r>
              <a:rPr lang="fi-FI" sz="1200" dirty="0"/>
              <a:t> </a:t>
            </a:r>
            <a:r>
              <a:rPr lang="fi-FI" sz="1200" dirty="0" err="1"/>
              <a:t>вечоpами</a:t>
            </a:r>
            <a:r>
              <a:rPr lang="fi-FI" sz="1200" dirty="0"/>
              <a:t>,</a:t>
            </a:r>
          </a:p>
          <a:p>
            <a:r>
              <a:rPr lang="uk-UA" sz="1200" dirty="0"/>
              <a:t>Ти y мене єдина, тiлькi ти повip.</a:t>
            </a:r>
          </a:p>
          <a:p>
            <a:r>
              <a:rPr lang="uk-UA" sz="1200" dirty="0"/>
              <a:t>Бо твоя вpода, то є чистая вода,</a:t>
            </a:r>
          </a:p>
          <a:p>
            <a:r>
              <a:rPr lang="uk-UA" sz="1200" dirty="0"/>
              <a:t>То є бистpая вода синiх гip.</a:t>
            </a:r>
          </a:p>
          <a:p>
            <a:endParaRPr lang="uk-UA" sz="1200" dirty="0"/>
          </a:p>
          <a:p>
            <a:r>
              <a:rPr lang="uk-UA" sz="1200" dirty="0" smtClean="0"/>
              <a:t>Пpипев:</a:t>
            </a:r>
          </a:p>
          <a:p>
            <a:r>
              <a:rPr lang="fi-FI" sz="1200" dirty="0" err="1" smtClean="0"/>
              <a:t>Чеpвонy</a:t>
            </a:r>
            <a:r>
              <a:rPr lang="fi-FI" sz="1200" dirty="0" smtClean="0"/>
              <a:t> </a:t>
            </a:r>
            <a:r>
              <a:rPr lang="fi-FI" sz="1200" dirty="0" err="1"/>
              <a:t>pyтy</a:t>
            </a:r>
            <a:r>
              <a:rPr lang="fi-FI" sz="1200" dirty="0"/>
              <a:t> </a:t>
            </a:r>
            <a:r>
              <a:rPr lang="fi-FI" sz="1200" dirty="0" err="1"/>
              <a:t>не</a:t>
            </a:r>
            <a:r>
              <a:rPr lang="fi-FI" sz="1200" dirty="0"/>
              <a:t> </a:t>
            </a:r>
            <a:r>
              <a:rPr lang="fi-FI" sz="1200" dirty="0" err="1"/>
              <a:t>шyкай</a:t>
            </a:r>
            <a:r>
              <a:rPr lang="fi-FI" sz="1200" dirty="0"/>
              <a:t> </a:t>
            </a:r>
            <a:r>
              <a:rPr lang="fi-FI" sz="1200" dirty="0" err="1"/>
              <a:t>вечоpами</a:t>
            </a:r>
            <a:r>
              <a:rPr lang="fi-FI" sz="1200" dirty="0"/>
              <a:t>,</a:t>
            </a:r>
          </a:p>
          <a:p>
            <a:r>
              <a:rPr lang="uk-UA" sz="1200" dirty="0"/>
              <a:t>Ти y мене єдина, тiлькi ти повip.</a:t>
            </a:r>
          </a:p>
          <a:p>
            <a:r>
              <a:rPr lang="uk-UA" sz="1200" dirty="0"/>
              <a:t>Бо твоя вpода, то є чистая вода,</a:t>
            </a:r>
          </a:p>
          <a:p>
            <a:r>
              <a:rPr lang="uk-UA" sz="1200" dirty="0"/>
              <a:t>То є бистpая вода синiх гip.</a:t>
            </a:r>
          </a:p>
          <a:p>
            <a:r>
              <a:rPr lang="uk-UA" sz="1200" dirty="0"/>
              <a:t>То є бистpая вода синiх гip.</a:t>
            </a:r>
          </a:p>
          <a:p>
            <a:r>
              <a:rPr lang="uk-UA" sz="1200" dirty="0"/>
              <a:t>То є бистpая вода синiх гip</a:t>
            </a:r>
            <a:r>
              <a:rPr lang="uk-UA" sz="1200" dirty="0" smtClean="0"/>
              <a:t>.</a:t>
            </a:r>
            <a:endParaRPr lang="en-US" sz="1200" dirty="0" smtClean="0"/>
          </a:p>
          <a:p>
            <a:pPr algn="ctr"/>
            <a:r>
              <a:rPr lang="en-US" sz="1200" b="1" dirty="0" smtClean="0">
                <a:latin typeface="Georgia" pitchFamily="18" charset="0"/>
              </a:rPr>
              <a:t>16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52400"/>
            <a:ext cx="4191000" cy="632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57800" y="336319"/>
            <a:ext cx="3657600" cy="630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/>
              <a:t>“</a:t>
            </a:r>
            <a:r>
              <a:rPr lang="en-US" sz="1400" b="1" dirty="0" err="1"/>
              <a:t>Лента</a:t>
            </a:r>
            <a:r>
              <a:rPr lang="en-US" sz="1400" b="1" dirty="0"/>
              <a:t> </a:t>
            </a:r>
            <a:r>
              <a:rPr lang="en-US" sz="1400" b="1" dirty="0" err="1"/>
              <a:t>за</a:t>
            </a:r>
            <a:r>
              <a:rPr lang="en-US" sz="1400" b="1" dirty="0"/>
              <a:t> </a:t>
            </a:r>
            <a:r>
              <a:rPr lang="en-US" sz="1400" b="1" dirty="0" err="1"/>
              <a:t>лентою</a:t>
            </a:r>
            <a:r>
              <a:rPr lang="en-US" sz="1400" b="1" dirty="0"/>
              <a:t>”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r>
              <a:rPr lang="en-US" sz="1400" dirty="0" err="1"/>
              <a:t>Вступ</a:t>
            </a:r>
            <a:r>
              <a:rPr lang="en-US" sz="1400" dirty="0"/>
              <a:t>: </a:t>
            </a:r>
          </a:p>
          <a:p>
            <a:r>
              <a:rPr lang="uk-UA" sz="1400" dirty="0"/>
              <a:t>Вже вечір вечоріє, повстанське серце б'є,</a:t>
            </a:r>
          </a:p>
          <a:p>
            <a:r>
              <a:rPr lang="uk-UA" sz="1400" dirty="0"/>
              <a:t>А лента набої поспішно подає.</a:t>
            </a:r>
          </a:p>
          <a:p>
            <a:endParaRPr lang="uk-UA" sz="1400" dirty="0"/>
          </a:p>
          <a:p>
            <a:r>
              <a:rPr lang="uk-UA" sz="1400" b="1" dirty="0"/>
              <a:t>Приспів (x2):</a:t>
            </a:r>
          </a:p>
          <a:p>
            <a:r>
              <a:rPr lang="uk-UA" sz="1400" b="1" dirty="0"/>
              <a:t>Ах, лента за лентою - набої подавай,</a:t>
            </a:r>
          </a:p>
          <a:p>
            <a:r>
              <a:rPr lang="uk-UA" sz="1400" b="1" dirty="0"/>
              <a:t>Вкраїнський повстанче, в бою не відступай</a:t>
            </a:r>
            <a:r>
              <a:rPr lang="uk-UA" sz="1400" b="1" dirty="0" smtClean="0"/>
              <a:t>!</a:t>
            </a:r>
            <a:endParaRPr lang="uk-UA" sz="1400" b="1" dirty="0"/>
          </a:p>
          <a:p>
            <a:endParaRPr lang="en-US" sz="1400" dirty="0" smtClean="0"/>
          </a:p>
          <a:p>
            <a:r>
              <a:rPr lang="uk-UA" sz="1400" dirty="0" smtClean="0"/>
              <a:t>А </a:t>
            </a:r>
            <a:r>
              <a:rPr lang="uk-UA" sz="1400" dirty="0"/>
              <a:t>ворог атакує і преться щосил,</a:t>
            </a:r>
          </a:p>
          <a:p>
            <a:r>
              <a:rPr lang="uk-UA" sz="1400" dirty="0"/>
              <a:t>Юнак-кулеметник їх вправно косив</a:t>
            </a:r>
            <a:r>
              <a:rPr lang="uk-UA" sz="1400" dirty="0" smtClean="0"/>
              <a:t>.</a:t>
            </a:r>
            <a:endParaRPr lang="uk-UA" sz="1400" dirty="0"/>
          </a:p>
          <a:p>
            <a:r>
              <a:rPr lang="uk-UA" sz="1400" b="1" dirty="0"/>
              <a:t>Приспів</a:t>
            </a:r>
            <a:r>
              <a:rPr lang="uk-UA" sz="1400" dirty="0" smtClean="0"/>
              <a:t>.</a:t>
            </a:r>
            <a:endParaRPr lang="uk-UA" sz="1400" dirty="0"/>
          </a:p>
          <a:p>
            <a:endParaRPr lang="en-US" sz="1400" dirty="0" smtClean="0"/>
          </a:p>
          <a:p>
            <a:r>
              <a:rPr lang="uk-UA" sz="1400" dirty="0" smtClean="0"/>
              <a:t>Як </a:t>
            </a:r>
            <a:r>
              <a:rPr lang="uk-UA" sz="1400" dirty="0"/>
              <a:t>сонце сходило, втомлений юнак,</a:t>
            </a:r>
          </a:p>
          <a:p>
            <a:r>
              <a:rPr lang="uk-UA" sz="1400" dirty="0"/>
              <a:t>Упав він ранений, упав він навзнак</a:t>
            </a:r>
            <a:r>
              <a:rPr lang="uk-UA" sz="1400" dirty="0" smtClean="0"/>
              <a:t>.</a:t>
            </a:r>
            <a:endParaRPr lang="uk-UA" sz="1400" dirty="0"/>
          </a:p>
          <a:p>
            <a:r>
              <a:rPr lang="uk-UA" sz="1400" b="1" dirty="0"/>
              <a:t>Приспів</a:t>
            </a:r>
            <a:r>
              <a:rPr lang="uk-UA" sz="1400" dirty="0"/>
              <a:t>.</a:t>
            </a:r>
          </a:p>
          <a:p>
            <a:endParaRPr lang="uk-UA" sz="1400" dirty="0"/>
          </a:p>
          <a:p>
            <a:r>
              <a:rPr lang="uk-UA" sz="1400" dirty="0"/>
              <a:t>До нього санітарка поспішно іде,</a:t>
            </a:r>
          </a:p>
          <a:p>
            <a:r>
              <a:rPr lang="uk-UA" sz="1400" dirty="0"/>
              <a:t>В обличчя вдивляєсь, його пізнає</a:t>
            </a:r>
            <a:r>
              <a:rPr lang="uk-UA" sz="1400" dirty="0" smtClean="0"/>
              <a:t>.</a:t>
            </a:r>
            <a:endParaRPr lang="uk-UA" sz="1400" dirty="0"/>
          </a:p>
          <a:p>
            <a:r>
              <a:rPr lang="uk-UA" sz="1400" b="1" dirty="0"/>
              <a:t>Приспів</a:t>
            </a:r>
            <a:r>
              <a:rPr lang="uk-UA" sz="1400" dirty="0"/>
              <a:t>.</a:t>
            </a:r>
          </a:p>
          <a:p>
            <a:endParaRPr lang="uk-UA" sz="1400" dirty="0"/>
          </a:p>
          <a:p>
            <a:r>
              <a:rPr lang="uk-UA" sz="1400" dirty="0"/>
              <a:t>Він в неї вдивляєсь, пече в грудях рана,</a:t>
            </a:r>
          </a:p>
          <a:p>
            <a:r>
              <a:rPr lang="uk-UA" sz="1400" dirty="0"/>
              <a:t>Біля кулемета дівчина молода</a:t>
            </a:r>
            <a:r>
              <a:rPr lang="uk-UA" sz="1400" dirty="0" smtClean="0"/>
              <a:t>.</a:t>
            </a:r>
            <a:endParaRPr lang="uk-UA" sz="1400" dirty="0"/>
          </a:p>
          <a:p>
            <a:r>
              <a:rPr lang="uk-UA" sz="1400" b="1" dirty="0"/>
              <a:t>Приспів</a:t>
            </a:r>
            <a:r>
              <a:rPr lang="uk-UA" sz="1400" dirty="0"/>
              <a:t>.</a:t>
            </a:r>
          </a:p>
          <a:p>
            <a:endParaRPr lang="uk-UA" sz="1400" dirty="0"/>
          </a:p>
          <a:p>
            <a:r>
              <a:rPr lang="uk-UA" sz="1400" dirty="0"/>
              <a:t>А ворог атакує, в останній момент -</a:t>
            </a:r>
          </a:p>
          <a:p>
            <a:r>
              <a:rPr lang="uk-UA" sz="1400" dirty="0"/>
              <a:t>Наново заграв вже затихлий кулемет</a:t>
            </a:r>
            <a:r>
              <a:rPr lang="uk-UA" sz="1400" dirty="0" smtClean="0"/>
              <a:t>.</a:t>
            </a:r>
            <a:endParaRPr lang="uk-UA" sz="1400" dirty="0"/>
          </a:p>
          <a:p>
            <a:r>
              <a:rPr lang="uk-UA" sz="1400" b="1" dirty="0"/>
              <a:t>Приспів</a:t>
            </a:r>
            <a:r>
              <a:rPr lang="uk-UA" sz="1400" dirty="0" smtClean="0"/>
              <a:t>.</a:t>
            </a:r>
            <a:endParaRPr lang="en-US" sz="1400" dirty="0" smtClean="0">
              <a:latin typeface="Georg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3657600" cy="66294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1400" b="1" dirty="0"/>
          </a:p>
          <a:p>
            <a:pPr algn="ctr">
              <a:buNone/>
            </a:pPr>
            <a:r>
              <a:rPr lang="en-US" sz="1400" b="1" dirty="0" smtClean="0"/>
              <a:t>“</a:t>
            </a:r>
            <a:r>
              <a:rPr lang="en-US" sz="1400" b="1" dirty="0" err="1"/>
              <a:t>Там</a:t>
            </a:r>
            <a:r>
              <a:rPr lang="en-US" sz="1400" b="1" dirty="0"/>
              <a:t> </a:t>
            </a:r>
            <a:r>
              <a:rPr lang="en-US" sz="1400" b="1" dirty="0" err="1"/>
              <a:t>під</a:t>
            </a:r>
            <a:r>
              <a:rPr lang="en-US" sz="1400" b="1" dirty="0"/>
              <a:t> </a:t>
            </a:r>
            <a:r>
              <a:rPr lang="en-US" sz="1400" b="1" dirty="0" err="1"/>
              <a:t>Львівським</a:t>
            </a:r>
            <a:r>
              <a:rPr lang="en-US" sz="1400" b="1" dirty="0"/>
              <a:t> </a:t>
            </a:r>
            <a:r>
              <a:rPr lang="en-US" sz="1400" b="1" dirty="0" err="1"/>
              <a:t>Замком</a:t>
            </a:r>
            <a:r>
              <a:rPr lang="en-US" sz="1400" b="1" dirty="0"/>
              <a:t>” </a:t>
            </a:r>
            <a:endParaRPr lang="en-US" sz="1400" b="1" dirty="0" smtClean="0"/>
          </a:p>
          <a:p>
            <a:pPr algn="ctr">
              <a:buNone/>
            </a:pPr>
            <a:endParaRPr lang="en-US" sz="1400" b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1000" b="1" dirty="0" smtClean="0">
                <a:latin typeface="Georgia" pitchFamily="18" charset="0"/>
              </a:rPr>
              <a:t> </a:t>
            </a:r>
          </a:p>
          <a:p>
            <a:pPr marL="0" indent="0">
              <a:buNone/>
            </a:pPr>
            <a:r>
              <a:rPr lang="uk-UA" sz="1200" dirty="0" smtClean="0"/>
              <a:t>Там</a:t>
            </a:r>
            <a:r>
              <a:rPr lang="uk-UA" sz="1200" dirty="0"/>
              <a:t>, під Львівським замком старий дуб стояв</a:t>
            </a:r>
            <a:r>
              <a:rPr lang="uk-UA" sz="1200" dirty="0" smtClean="0"/>
              <a:t>.</a:t>
            </a:r>
            <a:endParaRPr lang="pt-BR" sz="1200" dirty="0"/>
          </a:p>
          <a:p>
            <a:pPr marL="0" indent="0">
              <a:buNone/>
            </a:pPr>
            <a:r>
              <a:rPr lang="uk-UA" sz="1200" dirty="0"/>
              <a:t>Там, під Львівським замком старий дуб </a:t>
            </a:r>
            <a:r>
              <a:rPr lang="uk-UA" sz="1200" dirty="0" smtClean="0"/>
              <a:t>стояв</a:t>
            </a:r>
            <a:endParaRPr lang="pt-BR" sz="1200" dirty="0" smtClean="0"/>
          </a:p>
          <a:p>
            <a:pPr marL="0" indent="0">
              <a:buNone/>
            </a:pPr>
            <a:r>
              <a:rPr lang="uk-UA" sz="1200" dirty="0" smtClean="0"/>
              <a:t>А під тим дубочком партизан лежав.   </a:t>
            </a:r>
          </a:p>
          <a:p>
            <a:endParaRPr lang="uk-UA" sz="1200" dirty="0"/>
          </a:p>
          <a:p>
            <a:pPr marL="0" indent="0">
              <a:buNone/>
            </a:pPr>
            <a:r>
              <a:rPr lang="uk-UA" sz="1200" dirty="0"/>
              <a:t>Він лежить, не дише, він неначе спить.</a:t>
            </a:r>
          </a:p>
          <a:p>
            <a:pPr marL="0" indent="0">
              <a:buNone/>
            </a:pPr>
            <a:r>
              <a:rPr lang="uk-UA" sz="1200" dirty="0"/>
              <a:t>Золоті кучері вітер шелестить.</a:t>
            </a:r>
          </a:p>
          <a:p>
            <a:pPr marL="0" indent="0">
              <a:buNone/>
            </a:pPr>
            <a:endParaRPr lang="uk-UA" sz="1200" dirty="0"/>
          </a:p>
          <a:p>
            <a:pPr marL="0" indent="0">
              <a:buNone/>
            </a:pPr>
            <a:r>
              <a:rPr lang="uk-UA" sz="1200" dirty="0"/>
              <a:t>Над ним стара мати стомлена стоїть</a:t>
            </a:r>
          </a:p>
          <a:p>
            <a:pPr marL="0" indent="0">
              <a:buNone/>
            </a:pPr>
            <a:r>
              <a:rPr lang="uk-UA" sz="1200" dirty="0"/>
              <a:t>І до свого сина тихо говорить:</a:t>
            </a:r>
          </a:p>
          <a:p>
            <a:pPr marL="0" indent="0">
              <a:buNone/>
            </a:pPr>
            <a:endParaRPr lang="uk-UA" sz="1200" dirty="0"/>
          </a:p>
          <a:p>
            <a:pPr marL="0" indent="0">
              <a:buNone/>
            </a:pPr>
            <a:r>
              <a:rPr lang="uk-UA" sz="1200" dirty="0"/>
              <a:t>"Сину ж ти мій, сину, дитино моя,</a:t>
            </a:r>
          </a:p>
          <a:p>
            <a:pPr marL="0" indent="0">
              <a:buNone/>
            </a:pPr>
            <a:r>
              <a:rPr lang="uk-UA" sz="1200" dirty="0"/>
              <a:t>Були б тя не вбили, якби не війна.</a:t>
            </a:r>
          </a:p>
          <a:p>
            <a:pPr marL="0" indent="0">
              <a:buNone/>
            </a:pPr>
            <a:endParaRPr lang="uk-UA" sz="1200" dirty="0"/>
          </a:p>
          <a:p>
            <a:pPr marL="0" indent="0">
              <a:buNone/>
            </a:pPr>
            <a:r>
              <a:rPr lang="uk-UA" sz="1200" dirty="0"/>
              <a:t>Було вас у батька п'ятеро синів;</a:t>
            </a:r>
          </a:p>
          <a:p>
            <a:pPr marL="0" indent="0">
              <a:buNone/>
            </a:pPr>
            <a:r>
              <a:rPr lang="uk-UA" sz="1200" dirty="0"/>
              <a:t>Ти був наймолодший, сину наш, Андрій.</a:t>
            </a:r>
          </a:p>
          <a:p>
            <a:pPr marL="0" indent="0">
              <a:buNone/>
            </a:pPr>
            <a:endParaRPr lang="uk-UA" sz="1200" dirty="0"/>
          </a:p>
          <a:p>
            <a:pPr marL="0" indent="0">
              <a:buNone/>
            </a:pPr>
            <a:r>
              <a:rPr lang="uk-UA" sz="1200" dirty="0"/>
              <a:t>Як ти був маленький, батько воював -</a:t>
            </a:r>
          </a:p>
          <a:p>
            <a:pPr marL="0" indent="0">
              <a:buNone/>
            </a:pPr>
            <a:r>
              <a:rPr lang="uk-UA" sz="1200" dirty="0"/>
              <a:t>Він за Україну голову поклав!"</a:t>
            </a:r>
          </a:p>
          <a:p>
            <a:pPr marL="0" indent="0">
              <a:buNone/>
            </a:pPr>
            <a:endParaRPr lang="uk-UA" sz="1200" dirty="0"/>
          </a:p>
          <a:p>
            <a:pPr marL="0" indent="0">
              <a:buNone/>
            </a:pPr>
            <a:r>
              <a:rPr lang="uk-UA" sz="1200" dirty="0"/>
              <a:t>Hе плач, стара мати – син героєм став!</a:t>
            </a:r>
          </a:p>
          <a:p>
            <a:pPr marL="0" indent="0">
              <a:buNone/>
            </a:pPr>
            <a:r>
              <a:rPr lang="uk-UA" sz="1200" dirty="0"/>
              <a:t>Він за Україну голову поклав.</a:t>
            </a:r>
            <a:r>
              <a:rPr lang="uk-UA" sz="1000" dirty="0"/>
              <a:t>	</a:t>
            </a:r>
          </a:p>
          <a:p>
            <a:pPr algn="ctr">
              <a:buNone/>
            </a:pPr>
            <a:endParaRPr lang="en-US" sz="1000" b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1000" b="1" dirty="0" smtClean="0">
                <a:latin typeface="Georgia" pitchFamily="18" charset="0"/>
              </a:rPr>
              <a:t> 6</a:t>
            </a:r>
            <a:endParaRPr lang="en-US" sz="1000" b="1" dirty="0">
              <a:latin typeface="Georgi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81600" y="381000"/>
            <a:ext cx="3657600" cy="662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uk-UA" sz="1200" b="1" dirty="0" smtClean="0"/>
              <a:t>“</a:t>
            </a:r>
            <a:r>
              <a:rPr lang="uk-UA" sz="1200" b="1" dirty="0"/>
              <a:t>Я піду в далекі гори”  </a:t>
            </a:r>
            <a:br>
              <a:rPr lang="uk-UA" sz="1200" b="1" dirty="0"/>
            </a:br>
            <a:endParaRPr lang="en-US" sz="1200" b="1" dirty="0" smtClean="0"/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dirty="0"/>
              <a:t>	</a:t>
            </a:r>
            <a:r>
              <a:rPr lang="uk-UA" sz="1200" dirty="0" smtClean="0"/>
              <a:t>Я </a:t>
            </a:r>
            <a:r>
              <a:rPr lang="uk-UA" sz="1200" dirty="0"/>
              <a:t>піду в далекі гори, на широкі </a:t>
            </a:r>
            <a:r>
              <a:rPr lang="uk-UA" sz="1200" dirty="0" smtClean="0"/>
              <a:t>полонини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uk-UA" sz="1200" dirty="0" smtClean="0"/>
              <a:t>І </a:t>
            </a:r>
            <a:r>
              <a:rPr lang="uk-UA" sz="1200" dirty="0"/>
              <a:t>попрошу вітру зворів, аби він не спав до </a:t>
            </a:r>
            <a:r>
              <a:rPr lang="uk-UA" sz="1200" dirty="0" smtClean="0"/>
              <a:t>днини.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uk-UA" sz="1200" dirty="0" smtClean="0"/>
              <a:t>Щоб </a:t>
            </a:r>
            <a:r>
              <a:rPr lang="uk-UA" sz="1200" dirty="0"/>
              <a:t>летів на вільних крилах на кичери і в діброви</a:t>
            </a:r>
            <a:br>
              <a:rPr lang="uk-UA" sz="1200" dirty="0"/>
            </a:br>
            <a:r>
              <a:rPr lang="uk-UA" sz="1200" dirty="0"/>
              <a:t>І дізнавсь, де моя мила - карі очі, чорні брови.</a:t>
            </a:r>
            <a:br>
              <a:rPr lang="uk-UA" sz="1200" dirty="0"/>
            </a:br>
            <a:r>
              <a:rPr lang="uk-UA" sz="1200" dirty="0"/>
              <a:t/>
            </a:r>
            <a:br>
              <a:rPr lang="uk-UA" sz="1200" dirty="0"/>
            </a:br>
            <a:r>
              <a:rPr lang="uk-UA" sz="1200" dirty="0"/>
              <a:t>Приспів:</a:t>
            </a:r>
            <a:br>
              <a:rPr lang="uk-UA" sz="1200" dirty="0"/>
            </a:br>
            <a:r>
              <a:rPr lang="uk-UA" sz="1200" dirty="0"/>
              <a:t>Мила моя, люба моя, світе ясен цвіт.</a:t>
            </a:r>
            <a:br>
              <a:rPr lang="uk-UA" sz="1200" dirty="0"/>
            </a:br>
            <a:r>
              <a:rPr lang="uk-UA" sz="1200" dirty="0"/>
              <a:t>Я несу в очах до тебе весь блакитний світ.</a:t>
            </a:r>
            <a:br>
              <a:rPr lang="uk-UA" sz="1200" dirty="0"/>
            </a:br>
            <a:r>
              <a:rPr lang="uk-UA" sz="1200" dirty="0"/>
              <a:t>Я несу любов-зажуру, мрію молоду,</a:t>
            </a:r>
            <a:br>
              <a:rPr lang="uk-UA" sz="1200" dirty="0"/>
            </a:br>
            <a:r>
              <a:rPr lang="uk-UA" sz="1200" dirty="0"/>
              <a:t>І цвітуть сади для мене, як до тебе йду.</a:t>
            </a:r>
            <a:br>
              <a:rPr lang="uk-UA" sz="1200" dirty="0"/>
            </a:br>
            <a:r>
              <a:rPr lang="uk-UA" sz="1200" dirty="0"/>
              <a:t/>
            </a:r>
            <a:br>
              <a:rPr lang="uk-UA" sz="1200" dirty="0"/>
            </a:br>
            <a:r>
              <a:rPr lang="uk-UA" sz="1200" dirty="0"/>
              <a:t>А як вітер з полонини прилетіти не захоче,</a:t>
            </a:r>
            <a:br>
              <a:rPr lang="uk-UA" sz="1200" dirty="0"/>
            </a:br>
            <a:r>
              <a:rPr lang="uk-UA" sz="1200" dirty="0"/>
              <a:t>Все одно знайду дівчину - чорні брови, карі очі.</a:t>
            </a:r>
            <a:br>
              <a:rPr lang="uk-UA" sz="1200" dirty="0"/>
            </a:br>
            <a:r>
              <a:rPr lang="uk-UA" sz="1200" dirty="0"/>
              <a:t>Перейду я бистрі ріки, і бескиди, і діброви</a:t>
            </a:r>
            <a:br>
              <a:rPr lang="uk-UA" sz="1200" dirty="0"/>
            </a:br>
            <a:r>
              <a:rPr lang="uk-UA" sz="1200" dirty="0"/>
              <a:t>І шляхи мені покажуть карі очі, чорні брови</a:t>
            </a:r>
            <a:r>
              <a:rPr lang="uk-UA" sz="1200" dirty="0" smtClean="0"/>
              <a:t>.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</a:t>
            </a:r>
            <a:r>
              <a:rPr lang="uk-UA" sz="1200" dirty="0" smtClean="0"/>
              <a:t>Приспів</a:t>
            </a:r>
            <a:r>
              <a:rPr lang="uk-UA" sz="1200" dirty="0"/>
              <a:t>:</a:t>
            </a:r>
            <a:br>
              <a:rPr lang="uk-UA" sz="1200" dirty="0"/>
            </a:br>
            <a:r>
              <a:rPr lang="uk-UA" sz="1200" dirty="0"/>
              <a:t>Мила моя, люба моя, світе ясен цвіт.</a:t>
            </a:r>
            <a:br>
              <a:rPr lang="uk-UA" sz="1200" dirty="0"/>
            </a:br>
            <a:r>
              <a:rPr lang="uk-UA" sz="1200" dirty="0"/>
              <a:t>Я несу в очах до тебе весь блакитний світ.</a:t>
            </a:r>
            <a:br>
              <a:rPr lang="uk-UA" sz="1200" dirty="0"/>
            </a:br>
            <a:r>
              <a:rPr lang="uk-UA" sz="1200" dirty="0"/>
              <a:t>Я несу любов-зажуру, мрію молоду,</a:t>
            </a:r>
            <a:br>
              <a:rPr lang="uk-UA" sz="1200" dirty="0"/>
            </a:br>
            <a:r>
              <a:rPr lang="uk-UA" sz="1200" dirty="0"/>
              <a:t>І цвітуть сади для мене, як до тебе йду.</a:t>
            </a:r>
            <a:br>
              <a:rPr lang="uk-UA" sz="1200" dirty="0"/>
            </a:br>
            <a:r>
              <a:rPr lang="uk-UA" sz="1200" dirty="0"/>
              <a:t/>
            </a:r>
            <a:br>
              <a:rPr lang="uk-UA" sz="1200" dirty="0"/>
            </a:br>
            <a:endParaRPr lang="en-US" sz="1200" dirty="0"/>
          </a:p>
          <a:p>
            <a:pPr algn="ctr">
              <a:buNone/>
            </a:pPr>
            <a:r>
              <a:rPr lang="uk-UA" sz="1400" dirty="0"/>
              <a:t/>
            </a:r>
            <a:br>
              <a:rPr lang="uk-UA" sz="1400" dirty="0"/>
            </a:br>
            <a:r>
              <a:rPr lang="uk-UA" sz="1000" b="1" dirty="0"/>
              <a:t>15</a:t>
            </a:r>
            <a:endParaRPr lang="en-US" sz="10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365612"/>
            <a:ext cx="3581400" cy="62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400" b="1" dirty="0" smtClean="0"/>
              <a:t>“</a:t>
            </a:r>
            <a:r>
              <a:rPr lang="en-US" sz="1400" b="1" dirty="0" err="1" smtClean="0"/>
              <a:t>Рости</a:t>
            </a:r>
            <a:r>
              <a:rPr lang="en-US" sz="1400" b="1" dirty="0" smtClean="0"/>
              <a:t> </a:t>
            </a:r>
            <a:r>
              <a:rPr lang="en-US" sz="1400" b="1" dirty="0" err="1"/>
              <a:t>рости</a:t>
            </a:r>
            <a:r>
              <a:rPr lang="en-US" sz="1400" b="1" dirty="0"/>
              <a:t> </a:t>
            </a:r>
            <a:r>
              <a:rPr lang="en-US" sz="1400" b="1" dirty="0" err="1"/>
              <a:t>Черемшино</a:t>
            </a:r>
            <a:r>
              <a:rPr lang="en-US" sz="1400" b="1" dirty="0" smtClean="0"/>
              <a:t>”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r>
              <a:rPr lang="en-US" sz="1200" dirty="0" err="1"/>
              <a:t>Рости</a:t>
            </a:r>
            <a:r>
              <a:rPr lang="en-US" sz="1200" dirty="0"/>
              <a:t>, </a:t>
            </a:r>
            <a:r>
              <a:rPr lang="en-US" sz="1200" dirty="0" err="1"/>
              <a:t>рости</a:t>
            </a:r>
            <a:r>
              <a:rPr lang="en-US" sz="1200" dirty="0"/>
              <a:t>, </a:t>
            </a:r>
            <a:r>
              <a:rPr lang="en-US" sz="1200" dirty="0" err="1"/>
              <a:t>черемшино</a:t>
            </a:r>
            <a:r>
              <a:rPr lang="en-US" sz="1200" dirty="0"/>
              <a:t>,</a:t>
            </a:r>
          </a:p>
          <a:p>
            <a:r>
              <a:rPr lang="en-US" sz="1200" dirty="0" err="1"/>
              <a:t>Широко</a:t>
            </a:r>
            <a:r>
              <a:rPr lang="en-US" sz="1200" dirty="0"/>
              <a:t> </a:t>
            </a:r>
            <a:r>
              <a:rPr lang="en-US" sz="1200" dirty="0" err="1"/>
              <a:t>ся</a:t>
            </a:r>
            <a:r>
              <a:rPr lang="en-US" sz="1200" dirty="0"/>
              <a:t> </a:t>
            </a:r>
            <a:r>
              <a:rPr lang="en-US" sz="1200" dirty="0" err="1"/>
              <a:t>розростай</a:t>
            </a:r>
            <a:r>
              <a:rPr lang="en-US" sz="1200" dirty="0"/>
              <a:t>!</a:t>
            </a:r>
          </a:p>
          <a:p>
            <a:r>
              <a:rPr lang="uk-UA" sz="1200" dirty="0"/>
              <a:t>Ти, молода дівчинонько,</a:t>
            </a:r>
          </a:p>
          <a:p>
            <a:r>
              <a:rPr lang="uk-UA" sz="1200" dirty="0"/>
              <a:t>Про кохання забувай!</a:t>
            </a:r>
          </a:p>
          <a:p>
            <a:endParaRPr lang="uk-UA" sz="1200" dirty="0"/>
          </a:p>
          <a:p>
            <a:r>
              <a:rPr lang="uk-UA" sz="1200" dirty="0"/>
              <a:t>Ти, молода дівчинонько,</a:t>
            </a:r>
          </a:p>
          <a:p>
            <a:r>
              <a:rPr lang="uk-UA" sz="1200" dirty="0"/>
              <a:t>Про кохання забувай,</a:t>
            </a:r>
          </a:p>
          <a:p>
            <a:r>
              <a:rPr lang="uk-UA" sz="1200" dirty="0"/>
              <a:t>Бо я сиджу в криміналі</a:t>
            </a:r>
          </a:p>
          <a:p>
            <a:r>
              <a:rPr lang="uk-UA" sz="1200" dirty="0"/>
              <a:t>За Вкраїну, рідний край.</a:t>
            </a:r>
          </a:p>
          <a:p>
            <a:endParaRPr lang="uk-UA" sz="1200" dirty="0"/>
          </a:p>
          <a:p>
            <a:r>
              <a:rPr lang="uk-UA" sz="1200" dirty="0"/>
              <a:t>Ой, сидів я один рочок,</a:t>
            </a:r>
          </a:p>
          <a:p>
            <a:r>
              <a:rPr lang="uk-UA" sz="1200" dirty="0"/>
              <a:t>Ой, сидів я другий рік,</a:t>
            </a:r>
          </a:p>
          <a:p>
            <a:r>
              <a:rPr lang="uk-UA" sz="1200" dirty="0"/>
              <a:t>Прийшли браття-українці</a:t>
            </a:r>
          </a:p>
          <a:p>
            <a:r>
              <a:rPr lang="uk-UA" sz="1200" dirty="0"/>
              <a:t>Визволять мене на світ.</a:t>
            </a:r>
          </a:p>
          <a:p>
            <a:endParaRPr lang="uk-UA" sz="1200" dirty="0"/>
          </a:p>
          <a:p>
            <a:r>
              <a:rPr lang="uk-UA" sz="1200" dirty="0"/>
              <a:t>Одну браму розвалили,</a:t>
            </a:r>
          </a:p>
          <a:p>
            <a:r>
              <a:rPr lang="bg-BG" sz="1200" dirty="0"/>
              <a:t>Другу браму розтягли,</a:t>
            </a:r>
          </a:p>
          <a:p>
            <a:r>
              <a:rPr lang="uk-UA" sz="1200" dirty="0"/>
              <a:t>Взяли мене за рученьки,</a:t>
            </a:r>
          </a:p>
          <a:p>
            <a:r>
              <a:rPr lang="uk-UA" sz="1200" dirty="0"/>
              <a:t>На світ Божий вивели.</a:t>
            </a:r>
          </a:p>
          <a:p>
            <a:endParaRPr lang="uk-UA" sz="1200" dirty="0"/>
          </a:p>
          <a:p>
            <a:r>
              <a:rPr lang="uk-UA" sz="1200" dirty="0"/>
              <a:t>Україно, Україно!</a:t>
            </a:r>
          </a:p>
          <a:p>
            <a:r>
              <a:rPr lang="uk-UA" sz="1200" dirty="0"/>
              <a:t>Україно, краю мій!</a:t>
            </a:r>
          </a:p>
          <a:p>
            <a:r>
              <a:rPr lang="uk-UA" sz="1200" dirty="0"/>
              <a:t>Я за тебе, Україно,</a:t>
            </a:r>
          </a:p>
          <a:p>
            <a:r>
              <a:rPr lang="uk-UA" sz="1200" dirty="0"/>
              <a:t>Муки тяжкії терпів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200" dirty="0" smtClean="0">
              <a:latin typeface="Georg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200" dirty="0" smtClean="0">
              <a:latin typeface="Georg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200" dirty="0" smtClean="0">
              <a:latin typeface="Georgia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14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257800" y="305544"/>
            <a:ext cx="3733800" cy="62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/>
              <a:t>“</a:t>
            </a:r>
            <a:r>
              <a:rPr lang="en-US" sz="1400" b="1" dirty="0" err="1"/>
              <a:t>Ой</a:t>
            </a:r>
            <a:r>
              <a:rPr lang="en-US" sz="1400" b="1" dirty="0"/>
              <a:t> </a:t>
            </a:r>
            <a:r>
              <a:rPr lang="en-US" sz="1400" b="1" dirty="0" err="1"/>
              <a:t>у</a:t>
            </a:r>
            <a:r>
              <a:rPr lang="en-US" sz="1400" b="1" dirty="0"/>
              <a:t> </a:t>
            </a:r>
            <a:r>
              <a:rPr lang="en-US" sz="1400" b="1" dirty="0" err="1"/>
              <a:t>лузі</a:t>
            </a:r>
            <a:r>
              <a:rPr lang="en-US" sz="1400" b="1" dirty="0"/>
              <a:t> </a:t>
            </a:r>
            <a:r>
              <a:rPr lang="en-US" sz="1400" b="1" dirty="0" err="1"/>
              <a:t>червона</a:t>
            </a:r>
            <a:r>
              <a:rPr lang="en-US" sz="1400" b="1" dirty="0"/>
              <a:t> </a:t>
            </a:r>
            <a:r>
              <a:rPr lang="en-US" sz="1400" b="1" dirty="0" err="1"/>
              <a:t>калина</a:t>
            </a:r>
            <a:r>
              <a:rPr lang="en-US" sz="1400" b="1" dirty="0" smtClean="0"/>
              <a:t>”</a:t>
            </a:r>
            <a:endParaRPr lang="en-US" sz="1400" b="1" dirty="0" smtClean="0">
              <a:latin typeface="Georg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r>
              <a:rPr lang="uk-UA" sz="1200" dirty="0"/>
              <a:t>Ой у лузі червона калина похилилася, </a:t>
            </a:r>
          </a:p>
          <a:p>
            <a:r>
              <a:rPr lang="uk-UA" sz="1200" dirty="0"/>
              <a:t>Чогось наша славна Україна зажурилася, </a:t>
            </a:r>
          </a:p>
          <a:p>
            <a:r>
              <a:rPr lang="uk-UA" sz="1200" dirty="0"/>
              <a:t>А ми тую червону калину підіймемо, </a:t>
            </a:r>
          </a:p>
          <a:p>
            <a:r>
              <a:rPr lang="uk-UA" sz="1200" dirty="0"/>
              <a:t>А ми нашу славну Україну, гей, гей, розвеселимо! </a:t>
            </a:r>
            <a:endParaRPr lang="en-US" sz="1200" dirty="0" smtClean="0"/>
          </a:p>
          <a:p>
            <a:endParaRPr lang="en-US" sz="1200" dirty="0"/>
          </a:p>
          <a:p>
            <a:endParaRPr lang="uk-UA" sz="1200" dirty="0"/>
          </a:p>
          <a:p>
            <a:endParaRPr lang="uk-UA" sz="1200" dirty="0"/>
          </a:p>
          <a:p>
            <a:r>
              <a:rPr lang="uk-UA" sz="1200" dirty="0"/>
              <a:t>Марширують наші добровольці у кривавий тан,</a:t>
            </a:r>
          </a:p>
          <a:p>
            <a:r>
              <a:rPr lang="uk-UA" sz="1200" dirty="0"/>
              <a:t>Визволяти братів-українців з московських кайдан.</a:t>
            </a:r>
          </a:p>
          <a:p>
            <a:r>
              <a:rPr lang="uk-UA" sz="1200" dirty="0"/>
              <a:t>А ми тії московські кайдани розірвемо,</a:t>
            </a:r>
          </a:p>
          <a:p>
            <a:r>
              <a:rPr lang="uk-UA" sz="1200" dirty="0"/>
              <a:t>А ми нашу славну Україну, гей, гей, розвеселимо!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uk-UA" sz="1200" dirty="0"/>
          </a:p>
          <a:p>
            <a:r>
              <a:rPr lang="uk-UA" sz="1200" dirty="0"/>
              <a:t>Гей, у полі ярої пшенички золотистий лан,</a:t>
            </a:r>
          </a:p>
          <a:p>
            <a:r>
              <a:rPr lang="uk-UA" sz="1200" dirty="0"/>
              <a:t>Розпочали Січовії Стрільці з москалями тан.</a:t>
            </a:r>
          </a:p>
          <a:p>
            <a:r>
              <a:rPr lang="uk-UA" sz="1200" dirty="0"/>
              <a:t>А ми тую ярую пшеничку ізберемо,</a:t>
            </a:r>
          </a:p>
          <a:p>
            <a:r>
              <a:rPr lang="uk-UA" sz="1200" dirty="0"/>
              <a:t>А ми нашу славну Україну, гей, гей, розвеселимо!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uk-UA" sz="1200" dirty="0"/>
          </a:p>
          <a:p>
            <a:r>
              <a:rPr lang="uk-UA" sz="1200" dirty="0"/>
              <a:t>Як повіє буйнесенький вітер з широких степів,</a:t>
            </a:r>
          </a:p>
          <a:p>
            <a:r>
              <a:rPr lang="uk-UA" sz="1200" dirty="0"/>
              <a:t>То прославить по всій Україні Січових Стрільців.</a:t>
            </a:r>
          </a:p>
          <a:p>
            <a:r>
              <a:rPr lang="uk-UA" sz="1200" dirty="0"/>
              <a:t>А ми тую стрілецькую славу збережемо,</a:t>
            </a:r>
          </a:p>
          <a:p>
            <a:r>
              <a:rPr lang="uk-UA" sz="1200" dirty="0"/>
              <a:t>А ми нашу славну Україну, гей, гей, розвеселимо</a:t>
            </a:r>
            <a:r>
              <a:rPr lang="uk-UA" sz="1200" dirty="0" smtClean="0"/>
              <a:t>!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pPr algn="ctr"/>
            <a:r>
              <a:rPr lang="en-US" sz="1200" b="1" dirty="0" smtClean="0">
                <a:latin typeface="Georgia" pitchFamily="18" charset="0"/>
                <a:cs typeface="Times New Roman" pitchFamily="18" charset="0"/>
              </a:rPr>
              <a:t>7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105486"/>
            <a:ext cx="3657600" cy="674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/>
              <a:t>“</a:t>
            </a:r>
            <a:r>
              <a:rPr lang="en-US" sz="1400" b="1" dirty="0" err="1"/>
              <a:t>Йшли</a:t>
            </a:r>
            <a:r>
              <a:rPr lang="en-US" sz="1400" b="1" dirty="0"/>
              <a:t> </a:t>
            </a:r>
            <a:r>
              <a:rPr lang="en-US" sz="1400" b="1" dirty="0" err="1"/>
              <a:t>селом</a:t>
            </a:r>
            <a:r>
              <a:rPr lang="en-US" sz="1400" b="1" dirty="0"/>
              <a:t> </a:t>
            </a:r>
            <a:r>
              <a:rPr lang="en-US" sz="1400" b="1" dirty="0" err="1"/>
              <a:t>партизани</a:t>
            </a:r>
            <a:r>
              <a:rPr lang="en-US" sz="1400" b="1" dirty="0"/>
              <a:t>” 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lang="uk-UA" sz="1400" dirty="0"/>
              <a:t>Йшли селом, йшли селом партизани</a:t>
            </a:r>
            <a:r>
              <a:rPr lang="uk-UA" sz="1400" dirty="0" smtClean="0"/>
              <a:t>,</a:t>
            </a:r>
            <a:endParaRPr lang="en-US" sz="1400" dirty="0"/>
          </a:p>
          <a:p>
            <a:r>
              <a:rPr lang="uk-UA" sz="1400" dirty="0"/>
              <a:t>По землі українській, невільній землі. </a:t>
            </a:r>
          </a:p>
          <a:p>
            <a:r>
              <a:rPr lang="uk-UA" sz="1400" dirty="0"/>
              <a:t>І у кожного зброя була за плечами, </a:t>
            </a:r>
            <a:r>
              <a:rPr lang="uk-UA" sz="1400" dirty="0" smtClean="0"/>
              <a:t>|</a:t>
            </a:r>
            <a:endParaRPr lang="pt-BR" sz="1400" dirty="0"/>
          </a:p>
          <a:p>
            <a:r>
              <a:rPr lang="uk-UA" sz="1400" dirty="0"/>
              <a:t>І у кожного смуток і біль на лиці. | (2)</a:t>
            </a:r>
          </a:p>
          <a:p>
            <a:endParaRPr lang="uk-UA" sz="1400" dirty="0"/>
          </a:p>
          <a:p>
            <a:r>
              <a:rPr lang="uk-UA" sz="1400" dirty="0"/>
              <a:t>Біль і смуток за всю Україну,</a:t>
            </a:r>
          </a:p>
          <a:p>
            <a:r>
              <a:rPr lang="uk-UA" sz="1400" dirty="0"/>
              <a:t>Та за спалені хати і зрубаний сад,</a:t>
            </a:r>
          </a:p>
          <a:p>
            <a:r>
              <a:rPr lang="uk-UA" sz="1400" dirty="0"/>
              <a:t>За ту пісню, що чув ти колись, солов'їну, |</a:t>
            </a:r>
          </a:p>
          <a:p>
            <a:r>
              <a:rPr lang="uk-UA" sz="1400" dirty="0"/>
              <a:t>Але їм вже не було дороги назад. | (2)</a:t>
            </a:r>
          </a:p>
          <a:p>
            <a:endParaRPr lang="uk-UA" sz="1400" dirty="0"/>
          </a:p>
          <a:p>
            <a:r>
              <a:rPr lang="uk-UA" sz="1400" dirty="0"/>
              <a:t>Бо дорога назад - це неволя,</a:t>
            </a:r>
          </a:p>
          <a:p>
            <a:r>
              <a:rPr lang="uk-UA" sz="1400" dirty="0"/>
              <a:t>А ховатися в лісі не будемо ми.</a:t>
            </a:r>
          </a:p>
          <a:p>
            <a:r>
              <a:rPr lang="uk-UA" sz="1400" dirty="0"/>
              <a:t>Ми підемо вперед - і здобудемо волю, |</a:t>
            </a:r>
          </a:p>
          <a:p>
            <a:r>
              <a:rPr lang="uk-UA" sz="1400" dirty="0"/>
              <a:t>України своєї ми вірні сини. | (2)</a:t>
            </a:r>
          </a:p>
          <a:p>
            <a:endParaRPr lang="uk-UA" sz="1400" dirty="0"/>
          </a:p>
          <a:p>
            <a:r>
              <a:rPr lang="uk-UA" sz="1400" dirty="0"/>
              <a:t>Хтось з них пісню завів, і вона пролунала</a:t>
            </a:r>
          </a:p>
          <a:p>
            <a:r>
              <a:rPr lang="uk-UA" sz="1400" dirty="0"/>
              <a:t>На всі гори Карпати, на весь рідний край,</a:t>
            </a:r>
          </a:p>
          <a:p>
            <a:r>
              <a:rPr lang="uk-UA" sz="1400" dirty="0"/>
              <a:t>Щоби знали усі - Україна повстала! |</a:t>
            </a:r>
          </a:p>
          <a:p>
            <a:r>
              <a:rPr lang="uk-UA" sz="1400" dirty="0"/>
              <a:t>Ти лети, наша пісне, аж за небокрай! | (2)</a:t>
            </a:r>
          </a:p>
          <a:p>
            <a:endParaRPr lang="uk-UA" sz="1400" dirty="0"/>
          </a:p>
          <a:p>
            <a:r>
              <a:rPr lang="uk-UA" sz="1400" dirty="0"/>
              <a:t>І не всі повернуться із бою живими,</a:t>
            </a:r>
          </a:p>
          <a:p>
            <a:r>
              <a:rPr lang="uk-UA" sz="1400" dirty="0"/>
              <a:t>І не всіх дочекається рідна сім'я.</a:t>
            </a:r>
          </a:p>
          <a:p>
            <a:r>
              <a:rPr lang="uk-UA" sz="1400" dirty="0"/>
              <a:t>Пам'ятайте ж ви їх, пам'ятайте такими, | </a:t>
            </a:r>
          </a:p>
          <a:p>
            <a:r>
              <a:rPr lang="uk-UA" sz="1400" dirty="0"/>
              <a:t>Пам'ятай їх завжди, українська земля. | (2)</a:t>
            </a:r>
          </a:p>
          <a:p>
            <a:endParaRPr lang="uk-UA" sz="1400" dirty="0"/>
          </a:p>
          <a:p>
            <a:r>
              <a:rPr lang="uk-UA" sz="1400" dirty="0"/>
              <a:t>Пам'ятай їх завжди так, як я пам'ятаю.</a:t>
            </a:r>
          </a:p>
          <a:p>
            <a:r>
              <a:rPr lang="uk-UA" sz="1400" dirty="0"/>
              <a:t>Пам'ятай лихоліття страшної війни.</a:t>
            </a:r>
          </a:p>
          <a:p>
            <a:r>
              <a:rPr lang="uk-UA" sz="1400" dirty="0"/>
              <a:t>Бо настане той день, що до рідного краю |</a:t>
            </a:r>
          </a:p>
          <a:p>
            <a:r>
              <a:rPr lang="uk-UA" sz="1400" dirty="0"/>
              <a:t>Ще злетяться твої, Україно, сини. | (2</a:t>
            </a:r>
            <a:r>
              <a:rPr lang="uk-UA" sz="1400" dirty="0" smtClean="0"/>
              <a:t>).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pitchFamily="34" charset="0"/>
              </a:rPr>
              <a:t>8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05400" y="381000"/>
            <a:ext cx="38862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400" b="1" dirty="0"/>
              <a:t>“</a:t>
            </a:r>
            <a:r>
              <a:rPr lang="en-US" sz="1400" b="1" dirty="0" err="1"/>
              <a:t>Водограй</a:t>
            </a:r>
            <a:r>
              <a:rPr lang="en-US" sz="1400" b="1" dirty="0"/>
              <a:t>” </a:t>
            </a:r>
            <a:r>
              <a:rPr lang="en-US" sz="1200" b="1" dirty="0" smtClean="0">
                <a:latin typeface="Georgia" pitchFamily="18" charset="0"/>
              </a:rPr>
              <a:t> </a:t>
            </a:r>
            <a:endParaRPr lang="en-US" sz="1200" b="1" dirty="0" smtClean="0">
              <a:latin typeface="Georgia" pitchFamily="18" charset="0"/>
            </a:endParaRPr>
          </a:p>
          <a:p>
            <a:pPr algn="ctr">
              <a:buNone/>
            </a:pPr>
            <a:endParaRPr lang="en-US" sz="1200" b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uk-UA" sz="1200" dirty="0"/>
              <a:t>Тече вода, тече бистра, а куди - не знає,</a:t>
            </a:r>
          </a:p>
          <a:p>
            <a:pPr marL="0" indent="0">
              <a:buNone/>
            </a:pPr>
            <a:r>
              <a:rPr lang="uk-UA" sz="1200" dirty="0"/>
              <a:t>Поміж гори в світ широкий, тече, не вертає.</a:t>
            </a:r>
          </a:p>
          <a:p>
            <a:pPr marL="0" indent="0">
              <a:buNone/>
            </a:pPr>
            <a:r>
              <a:rPr lang="uk-UA" sz="1200" dirty="0"/>
              <a:t>Ми зайдемо в чисту воду біля водограю</a:t>
            </a:r>
          </a:p>
          <a:p>
            <a:pPr marL="0" indent="0">
              <a:buNone/>
            </a:pPr>
            <a:r>
              <a:rPr lang="uk-UA" sz="1200" dirty="0"/>
              <a:t>І попросим його щиро - хай він нам зіграє…</a:t>
            </a:r>
          </a:p>
          <a:p>
            <a:endParaRPr lang="uk-UA" sz="1200" dirty="0"/>
          </a:p>
          <a:p>
            <a:pPr marL="0" indent="0">
              <a:buNone/>
            </a:pPr>
            <a:r>
              <a:rPr lang="uk-UA" sz="1200" dirty="0"/>
              <a:t>Приспів:</a:t>
            </a:r>
          </a:p>
          <a:p>
            <a:pPr marL="0" indent="0">
              <a:buNone/>
            </a:pPr>
            <a:r>
              <a:rPr lang="uk-UA" sz="1200" dirty="0"/>
              <a:t>Ой водо-водограй, грай для нас грай.</a:t>
            </a:r>
          </a:p>
          <a:p>
            <a:pPr marL="0" indent="0">
              <a:buNone/>
            </a:pPr>
            <a:r>
              <a:rPr lang="uk-UA" sz="1200" dirty="0"/>
              <a:t>Танок свій жвавий ти не зупиняй.</a:t>
            </a:r>
          </a:p>
          <a:p>
            <a:pPr marL="0" indent="0">
              <a:buNone/>
            </a:pPr>
            <a:r>
              <a:rPr lang="uk-UA" sz="1200" dirty="0"/>
              <a:t>За красну пісню на всі голоси</a:t>
            </a:r>
          </a:p>
          <a:p>
            <a:pPr marL="0" indent="0">
              <a:buNone/>
            </a:pPr>
            <a:r>
              <a:rPr lang="uk-UA" sz="1200" dirty="0"/>
              <a:t>Що хочеш, водограю, попроси.</a:t>
            </a:r>
          </a:p>
          <a:p>
            <a:pPr marL="0" indent="0">
              <a:buNone/>
            </a:pPr>
            <a:r>
              <a:rPr lang="uk-UA" sz="1200" dirty="0"/>
              <a:t>Струни дає тобі кожна весна,</a:t>
            </a:r>
          </a:p>
          <a:p>
            <a:pPr marL="0" indent="0">
              <a:buNone/>
            </a:pPr>
            <a:r>
              <a:rPr lang="uk-UA" sz="1200" dirty="0"/>
              <a:t>Дзвінкість дарує їм осінь ясна.</a:t>
            </a:r>
          </a:p>
          <a:p>
            <a:pPr marL="0" indent="0">
              <a:buNone/>
            </a:pPr>
            <a:r>
              <a:rPr lang="uk-UA" sz="1200" dirty="0"/>
              <a:t>А ми зіграєм на струнах твоїх,</a:t>
            </a:r>
          </a:p>
          <a:p>
            <a:pPr marL="0" indent="0">
              <a:buNone/>
            </a:pPr>
            <a:r>
              <a:rPr lang="uk-UA" sz="1200" dirty="0"/>
              <a:t>Хай розіллють вони радісний сміх.</a:t>
            </a:r>
          </a:p>
          <a:p>
            <a:endParaRPr lang="uk-UA" sz="1200" dirty="0"/>
          </a:p>
          <a:p>
            <a:pPr marL="0" indent="0">
              <a:buNone/>
            </a:pPr>
            <a:r>
              <a:rPr lang="uk-UA" sz="1200" dirty="0"/>
              <a:t>Подивись, як сіру скелю б’є вода іскриста,</a:t>
            </a:r>
          </a:p>
          <a:p>
            <a:pPr marL="0" indent="0">
              <a:buNone/>
            </a:pPr>
            <a:r>
              <a:rPr lang="uk-UA" sz="1200" dirty="0"/>
              <a:t>Ти зроби мені з тих крапель зоряне намисто.</a:t>
            </a:r>
          </a:p>
          <a:p>
            <a:pPr marL="0" indent="0">
              <a:buNone/>
            </a:pPr>
            <a:r>
              <a:rPr lang="uk-UA" sz="1200" dirty="0"/>
              <a:t>Краще я зберу джерела, зроблю з них цимбали,</a:t>
            </a:r>
          </a:p>
          <a:p>
            <a:pPr marL="0" indent="0">
              <a:buNone/>
            </a:pPr>
            <a:r>
              <a:rPr lang="uk-UA" sz="1200" dirty="0"/>
              <a:t>Щоб тобі, дівчино мила, вони красно грали.</a:t>
            </a:r>
          </a:p>
          <a:p>
            <a:pPr marL="0" indent="0">
              <a:buNone/>
            </a:pPr>
            <a:endParaRPr lang="uk-UA" sz="1200" dirty="0"/>
          </a:p>
          <a:p>
            <a:pPr marL="0" indent="0">
              <a:buNone/>
            </a:pPr>
            <a:r>
              <a:rPr lang="uk-UA" sz="1200" dirty="0" smtClean="0"/>
              <a:t>Приспів</a:t>
            </a:r>
            <a:endParaRPr lang="en-US" sz="1200" dirty="0" smtClean="0"/>
          </a:p>
          <a:p>
            <a:pPr marL="0" indent="0">
              <a:buNone/>
            </a:pPr>
            <a:endParaRPr lang="en-US" sz="1200" b="1" dirty="0">
              <a:latin typeface="Georgia" pitchFamily="18" charset="0"/>
            </a:endParaRPr>
          </a:p>
          <a:p>
            <a:pPr marL="0" indent="0">
              <a:buNone/>
            </a:pPr>
            <a:endParaRPr lang="en-US" sz="1200" b="1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US" sz="1200" b="1" dirty="0"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1200" b="1" dirty="0" smtClean="0">
                <a:latin typeface="Georgia" pitchFamily="18" charset="0"/>
              </a:rPr>
              <a:t>13</a:t>
            </a:r>
            <a:endParaRPr lang="en-US" sz="12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86400" y="0"/>
            <a:ext cx="2819400" cy="6858000"/>
          </a:xfrm>
        </p:spPr>
        <p:txBody>
          <a:bodyPr>
            <a:noAutofit/>
          </a:bodyPr>
          <a:lstStyle/>
          <a:p>
            <a:pPr algn="l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“</a:t>
            </a:r>
            <a:r>
              <a:rPr lang="en-US" sz="1400" b="1" dirty="0" err="1"/>
              <a:t>Ой</a:t>
            </a:r>
            <a:r>
              <a:rPr lang="en-US" sz="1400" b="1" dirty="0"/>
              <a:t> </a:t>
            </a:r>
            <a:r>
              <a:rPr lang="en-US" sz="1400" b="1" dirty="0" err="1"/>
              <a:t>на</a:t>
            </a:r>
            <a:r>
              <a:rPr lang="en-US" sz="1400" b="1" dirty="0"/>
              <a:t> </a:t>
            </a:r>
            <a:r>
              <a:rPr lang="en-US" sz="1400" b="1" dirty="0" err="1" smtClean="0"/>
              <a:t>горі</a:t>
            </a:r>
            <a:r>
              <a:rPr lang="en-US" sz="1400" b="1" dirty="0"/>
              <a:t>, </a:t>
            </a:r>
            <a:r>
              <a:rPr lang="en-US" sz="1400" b="1" dirty="0" err="1"/>
              <a:t>тай</a:t>
            </a:r>
            <a:r>
              <a:rPr lang="en-US" sz="1400" b="1" dirty="0"/>
              <a:t> </a:t>
            </a:r>
            <a:r>
              <a:rPr lang="en-US" sz="1400" b="1" dirty="0" err="1" smtClean="0"/>
              <a:t>женці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жнуть</a:t>
            </a:r>
            <a:r>
              <a:rPr lang="en-US" sz="1400" b="1" dirty="0" smtClean="0"/>
              <a:t>” 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uk-UA" sz="1200" dirty="0" smtClean="0"/>
              <a:t>Ой </a:t>
            </a:r>
            <a:r>
              <a:rPr lang="uk-UA" sz="1200" dirty="0"/>
              <a:t>на горі та женці жнуть,</a:t>
            </a:r>
            <a:br>
              <a:rPr lang="uk-UA" sz="1200" dirty="0"/>
            </a:br>
            <a:r>
              <a:rPr lang="uk-UA" sz="1200" dirty="0"/>
              <a:t>А попід горою,</a:t>
            </a:r>
            <a:br>
              <a:rPr lang="uk-UA" sz="1200" dirty="0"/>
            </a:br>
            <a:r>
              <a:rPr lang="ru-RU" sz="1200" dirty="0"/>
              <a:t>Яром-долиною</a:t>
            </a:r>
            <a:br>
              <a:rPr lang="ru-RU" sz="1200" dirty="0"/>
            </a:br>
            <a:r>
              <a:rPr lang="ru-RU" sz="1200" dirty="0"/>
              <a:t>Козаки </a:t>
            </a:r>
            <a:r>
              <a:rPr lang="ru-RU" sz="1200" dirty="0" err="1"/>
              <a:t>йдуть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>Гей, долиною,</a:t>
            </a:r>
            <a:br>
              <a:rPr lang="ru-RU" sz="1200" dirty="0"/>
            </a:br>
            <a:r>
              <a:rPr lang="ru-RU" sz="1200" dirty="0"/>
              <a:t>Гей, широкою,</a:t>
            </a:r>
            <a:br>
              <a:rPr lang="ru-RU" sz="1200" dirty="0"/>
            </a:br>
            <a:r>
              <a:rPr lang="ru-RU" sz="1200" dirty="0"/>
              <a:t>Козаки </a:t>
            </a:r>
            <a:r>
              <a:rPr lang="ru-RU" sz="1200" dirty="0" err="1"/>
              <a:t>йдуть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err="1"/>
              <a:t>Попереду</a:t>
            </a:r>
            <a:r>
              <a:rPr lang="ru-RU" sz="1200" dirty="0"/>
              <a:t> Дорошенко</a:t>
            </a:r>
            <a:br>
              <a:rPr lang="ru-RU" sz="1200" dirty="0"/>
            </a:br>
            <a:r>
              <a:rPr lang="ru-RU" sz="1200" dirty="0" err="1"/>
              <a:t>Веде</a:t>
            </a:r>
            <a:r>
              <a:rPr lang="ru-RU" sz="1200" dirty="0"/>
              <a:t> </a:t>
            </a:r>
            <a:r>
              <a:rPr lang="ru-RU" sz="1200" dirty="0" err="1"/>
              <a:t>своє</a:t>
            </a:r>
            <a:r>
              <a:rPr lang="ru-RU" sz="1200" dirty="0"/>
              <a:t> </a:t>
            </a:r>
            <a:r>
              <a:rPr lang="ru-RU" sz="1200" dirty="0" err="1"/>
              <a:t>військо</a:t>
            </a:r>
            <a:r>
              <a:rPr lang="ru-RU" sz="1200" dirty="0"/>
              <a:t>,</a:t>
            </a:r>
            <a:br>
              <a:rPr lang="ru-RU" sz="1200" dirty="0"/>
            </a:br>
            <a:r>
              <a:rPr lang="ru-RU" sz="1200" dirty="0" err="1"/>
              <a:t>Військо</a:t>
            </a:r>
            <a:r>
              <a:rPr lang="ru-RU" sz="1200" dirty="0"/>
              <a:t> </a:t>
            </a:r>
            <a:r>
              <a:rPr lang="ru-RU" sz="1200" dirty="0" err="1"/>
              <a:t>запорізьке</a:t>
            </a:r>
            <a:r>
              <a:rPr lang="ru-RU" sz="1200" dirty="0"/>
              <a:t>,</a:t>
            </a:r>
            <a:br>
              <a:rPr lang="ru-RU" sz="1200" dirty="0"/>
            </a:br>
            <a:r>
              <a:rPr lang="ru-RU" sz="1200" dirty="0"/>
              <a:t>Хорошенько.</a:t>
            </a:r>
            <a:br>
              <a:rPr lang="ru-RU" sz="1200" dirty="0"/>
            </a:br>
            <a:r>
              <a:rPr lang="ru-RU" sz="1200" dirty="0"/>
              <a:t>Гей, долиною,</a:t>
            </a:r>
            <a:br>
              <a:rPr lang="ru-RU" sz="1200" dirty="0"/>
            </a:br>
            <a:r>
              <a:rPr lang="ru-RU" sz="1200" dirty="0"/>
              <a:t>Гей, широкою,</a:t>
            </a:r>
            <a:br>
              <a:rPr lang="ru-RU" sz="1200" dirty="0"/>
            </a:br>
            <a:r>
              <a:rPr lang="ru-RU" sz="1200" dirty="0"/>
              <a:t>Хорошенько.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А </a:t>
            </a:r>
            <a:r>
              <a:rPr lang="ru-RU" sz="1200" dirty="0" err="1"/>
              <a:t>позаду</a:t>
            </a:r>
            <a:r>
              <a:rPr lang="ru-RU" sz="1200" dirty="0"/>
              <a:t> </a:t>
            </a:r>
            <a:r>
              <a:rPr lang="ru-RU" sz="1200" dirty="0" err="1"/>
              <a:t>Сагайдачний</a:t>
            </a:r>
            <a:r>
              <a:rPr lang="ru-RU" sz="1200" dirty="0"/>
              <a:t>,</a:t>
            </a:r>
            <a:br>
              <a:rPr lang="ru-RU" sz="1200" dirty="0"/>
            </a:b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проміняв</a:t>
            </a:r>
            <a:r>
              <a:rPr lang="ru-RU" sz="1200" dirty="0"/>
              <a:t> </a:t>
            </a:r>
            <a:r>
              <a:rPr lang="ru-RU" sz="1200" dirty="0" err="1"/>
              <a:t>жінку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На тютюн та люльку,</a:t>
            </a:r>
            <a:br>
              <a:rPr lang="ru-RU" sz="1200" dirty="0"/>
            </a:br>
            <a:r>
              <a:rPr lang="ru-RU" sz="1200" dirty="0" err="1"/>
              <a:t>Необачний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>Гей, долиною,</a:t>
            </a:r>
            <a:br>
              <a:rPr lang="ru-RU" sz="1200" dirty="0"/>
            </a:br>
            <a:r>
              <a:rPr lang="ru-RU" sz="1200" dirty="0"/>
              <a:t>Гей, широкою,</a:t>
            </a:r>
            <a:br>
              <a:rPr lang="ru-RU" sz="1200" dirty="0"/>
            </a:br>
            <a:r>
              <a:rPr lang="ru-RU" sz="1200" dirty="0" err="1"/>
              <a:t>Необачний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/>
              <a:t/>
            </a:r>
            <a:br>
              <a:rPr lang="en-US" sz="1000" dirty="0"/>
            </a:br>
            <a:endParaRPr lang="en-US" sz="1200" b="1" dirty="0">
              <a:latin typeface="Georgia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52400" y="136266"/>
            <a:ext cx="3810000" cy="674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“</a:t>
            </a:r>
            <a:r>
              <a:rPr lang="ru-RU" sz="1400" b="1" dirty="0" err="1" smtClean="0"/>
              <a:t>Шабелин</a:t>
            </a:r>
            <a:r>
              <a:rPr lang="en-US" sz="1400" b="1" dirty="0" smtClean="0"/>
              <a:t>a”</a:t>
            </a:r>
            <a:endParaRPr kumimoji="0" lang="en-US" sz="1400" b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lang="ru-RU" sz="1400" dirty="0"/>
              <a:t>Ой, </a:t>
            </a:r>
            <a:r>
              <a:rPr lang="ru-RU" sz="1400" dirty="0" err="1"/>
              <a:t>хмариться</a:t>
            </a:r>
            <a:r>
              <a:rPr lang="ru-RU" sz="1400" dirty="0"/>
              <a:t>, туманиться,</a:t>
            </a:r>
          </a:p>
          <a:p>
            <a:r>
              <a:rPr lang="ru-RU" sz="1400" dirty="0" err="1"/>
              <a:t>Дрібні</a:t>
            </a:r>
            <a:r>
              <a:rPr lang="ru-RU" sz="1400" dirty="0"/>
              <a:t> </a:t>
            </a:r>
            <a:r>
              <a:rPr lang="ru-RU" sz="1400" dirty="0" err="1"/>
              <a:t>дощі</a:t>
            </a:r>
            <a:r>
              <a:rPr lang="ru-RU" sz="1400" dirty="0"/>
              <a:t> </a:t>
            </a:r>
            <a:r>
              <a:rPr lang="ru-RU" sz="1400" dirty="0" err="1"/>
              <a:t>йдуть</a:t>
            </a:r>
            <a:r>
              <a:rPr lang="ru-RU" sz="1400" dirty="0"/>
              <a:t>.</a:t>
            </a:r>
          </a:p>
          <a:p>
            <a:r>
              <a:rPr lang="ru-RU" sz="1400" dirty="0"/>
              <a:t>Там </a:t>
            </a:r>
            <a:r>
              <a:rPr lang="ru-RU" sz="1400" dirty="0" err="1"/>
              <a:t>молоді</a:t>
            </a:r>
            <a:r>
              <a:rPr lang="ru-RU" sz="1400" dirty="0"/>
              <a:t> </a:t>
            </a:r>
            <a:r>
              <a:rPr lang="ru-RU" sz="1400" dirty="0" err="1" smtClean="0"/>
              <a:t>жовня</a:t>
            </a:r>
            <a:r>
              <a:rPr lang="en-US" sz="1400" dirty="0"/>
              <a:t> </a:t>
            </a:r>
            <a:r>
              <a:rPr lang="en-US" sz="1400" dirty="0" smtClean="0"/>
              <a:t>-</a:t>
            </a:r>
            <a:r>
              <a:rPr lang="ru-RU" sz="1400" dirty="0" smtClean="0"/>
              <a:t> </a:t>
            </a:r>
            <a:r>
              <a:rPr lang="ru-RU" sz="1400" dirty="0" err="1"/>
              <a:t>жовнярики</a:t>
            </a:r>
            <a:endParaRPr lang="ru-RU" sz="1400" dirty="0"/>
          </a:p>
          <a:p>
            <a:r>
              <a:rPr lang="ru-RU" sz="1400" dirty="0"/>
              <a:t>Мед-</a:t>
            </a:r>
            <a:r>
              <a:rPr lang="ru-RU" sz="1400" dirty="0" err="1"/>
              <a:t>горілку</a:t>
            </a:r>
            <a:r>
              <a:rPr lang="ru-RU" sz="1400" dirty="0"/>
              <a:t> </a:t>
            </a:r>
            <a:r>
              <a:rPr lang="ru-RU" sz="1400" dirty="0" err="1"/>
              <a:t>п’ють</a:t>
            </a:r>
            <a:r>
              <a:rPr lang="ru-RU" sz="1400" dirty="0"/>
              <a:t>.</a:t>
            </a:r>
          </a:p>
          <a:p>
            <a:endParaRPr lang="ru-RU" sz="1400" dirty="0"/>
          </a:p>
          <a:p>
            <a:r>
              <a:rPr lang="ru-RU" sz="1400" dirty="0" err="1"/>
              <a:t>П’ють</a:t>
            </a:r>
            <a:r>
              <a:rPr lang="ru-RU" sz="1400" dirty="0"/>
              <a:t> </a:t>
            </a:r>
            <a:r>
              <a:rPr lang="ru-RU" sz="1400" dirty="0" err="1"/>
              <a:t>горілку</a:t>
            </a:r>
            <a:r>
              <a:rPr lang="ru-RU" sz="1400" dirty="0"/>
              <a:t>, </a:t>
            </a:r>
            <a:r>
              <a:rPr lang="ru-RU" sz="1400" dirty="0" err="1"/>
              <a:t>ще</a:t>
            </a:r>
            <a:r>
              <a:rPr lang="ru-RU" sz="1400" dirty="0"/>
              <a:t> й наливку,</a:t>
            </a:r>
          </a:p>
          <a:p>
            <a:r>
              <a:rPr lang="ru-RU" sz="1400" dirty="0" err="1"/>
              <a:t>Їдять</a:t>
            </a:r>
            <a:r>
              <a:rPr lang="ru-RU" sz="1400" dirty="0"/>
              <a:t> </a:t>
            </a:r>
            <a:r>
              <a:rPr lang="ru-RU" sz="1400" dirty="0" err="1"/>
              <a:t>ягідки</a:t>
            </a:r>
            <a:r>
              <a:rPr lang="ru-RU" sz="1400" dirty="0"/>
              <a:t>,</a:t>
            </a:r>
          </a:p>
          <a:p>
            <a:r>
              <a:rPr lang="ru-RU" sz="1400" dirty="0"/>
              <a:t>Та </a:t>
            </a:r>
            <a:r>
              <a:rPr lang="ru-RU" sz="1400" dirty="0" err="1"/>
              <a:t>ще</a:t>
            </a:r>
            <a:r>
              <a:rPr lang="ru-RU" sz="1400" dirty="0"/>
              <a:t> й </a:t>
            </a:r>
            <a:r>
              <a:rPr lang="ru-RU" sz="1400" dirty="0" err="1"/>
              <a:t>собі</a:t>
            </a:r>
            <a:r>
              <a:rPr lang="ru-RU" sz="1400" dirty="0"/>
              <a:t> </a:t>
            </a:r>
            <a:r>
              <a:rPr lang="ru-RU" sz="1400" dirty="0" err="1" smtClean="0"/>
              <a:t>спогля</a:t>
            </a:r>
            <a:r>
              <a:rPr lang="en-US" sz="1400" dirty="0" smtClean="0"/>
              <a:t> - </a:t>
            </a:r>
            <a:r>
              <a:rPr lang="ru-RU" sz="1400" dirty="0" err="1"/>
              <a:t>споглядають</a:t>
            </a:r>
            <a:endParaRPr lang="ru-RU" sz="1400" dirty="0"/>
          </a:p>
          <a:p>
            <a:r>
              <a:rPr lang="ru-RU" sz="1400" dirty="0"/>
              <a:t>На </a:t>
            </a:r>
            <a:r>
              <a:rPr lang="ru-RU" sz="1400" dirty="0" err="1"/>
              <a:t>чужі</a:t>
            </a:r>
            <a:r>
              <a:rPr lang="ru-RU" sz="1400" dirty="0"/>
              <a:t> </a:t>
            </a:r>
            <a:r>
              <a:rPr lang="ru-RU" sz="1400" dirty="0" err="1"/>
              <a:t>жінки</a:t>
            </a:r>
            <a:r>
              <a:rPr lang="ru-RU" sz="1400" dirty="0"/>
              <a:t>.</a:t>
            </a:r>
          </a:p>
          <a:p>
            <a:endParaRPr lang="ru-RU" sz="1400" dirty="0"/>
          </a:p>
          <a:p>
            <a:r>
              <a:rPr lang="ru-RU" sz="1400" dirty="0" err="1"/>
              <a:t>Чужа</a:t>
            </a:r>
            <a:r>
              <a:rPr lang="ru-RU" sz="1400" dirty="0"/>
              <a:t> </a:t>
            </a:r>
            <a:r>
              <a:rPr lang="ru-RU" sz="1400" dirty="0" err="1"/>
              <a:t>жінка</a:t>
            </a:r>
            <a:r>
              <a:rPr lang="ru-RU" sz="1400" dirty="0"/>
              <a:t>, як </a:t>
            </a:r>
            <a:r>
              <a:rPr lang="ru-RU" sz="1400" dirty="0" err="1"/>
              <a:t>ягідка</a:t>
            </a:r>
            <a:r>
              <a:rPr lang="ru-RU" sz="1400" dirty="0"/>
              <a:t>,</a:t>
            </a:r>
          </a:p>
          <a:p>
            <a:r>
              <a:rPr lang="ru-RU" sz="1400" dirty="0"/>
              <a:t>Як той </a:t>
            </a:r>
            <a:r>
              <a:rPr lang="ru-RU" sz="1400" dirty="0" err="1"/>
              <a:t>маків</a:t>
            </a:r>
            <a:r>
              <a:rPr lang="ru-RU" sz="1400" dirty="0"/>
              <a:t> </a:t>
            </a:r>
            <a:r>
              <a:rPr lang="ru-RU" sz="1400" dirty="0" err="1"/>
              <a:t>цвіт</a:t>
            </a:r>
            <a:r>
              <a:rPr lang="ru-RU" sz="1400" dirty="0"/>
              <a:t>,</a:t>
            </a:r>
          </a:p>
          <a:p>
            <a:r>
              <a:rPr lang="ru-RU" sz="1400" dirty="0"/>
              <a:t>А </a:t>
            </a:r>
            <a:r>
              <a:rPr lang="ru-RU" sz="1400" dirty="0" err="1"/>
              <a:t>ти</a:t>
            </a:r>
            <a:r>
              <a:rPr lang="ru-RU" sz="1400" dirty="0"/>
              <a:t> ж </a:t>
            </a:r>
            <a:r>
              <a:rPr lang="ru-RU" sz="1400" dirty="0" err="1"/>
              <a:t>мені</a:t>
            </a:r>
            <a:r>
              <a:rPr lang="ru-RU" sz="1400" dirty="0"/>
              <a:t>, </a:t>
            </a:r>
            <a:r>
              <a:rPr lang="ru-RU" sz="1400" dirty="0" err="1" smtClean="0"/>
              <a:t>шабе</a:t>
            </a:r>
            <a:r>
              <a:rPr lang="en-US" sz="1400" dirty="0" smtClean="0"/>
              <a:t> -</a:t>
            </a:r>
            <a:r>
              <a:rPr lang="ru-RU" sz="1400" dirty="0" smtClean="0"/>
              <a:t> </a:t>
            </a:r>
            <a:r>
              <a:rPr lang="ru-RU" sz="1400" dirty="0" err="1"/>
              <a:t>шабелино</a:t>
            </a:r>
            <a:endParaRPr lang="ru-RU" sz="1400" dirty="0"/>
          </a:p>
          <a:p>
            <a:r>
              <a:rPr lang="ru-RU" sz="1400" dirty="0" err="1"/>
              <a:t>Зав’язала</a:t>
            </a:r>
            <a:r>
              <a:rPr lang="ru-RU" sz="1400" dirty="0"/>
              <a:t> </a:t>
            </a:r>
            <a:r>
              <a:rPr lang="ru-RU" sz="1400" dirty="0" err="1"/>
              <a:t>світ</a:t>
            </a:r>
            <a:r>
              <a:rPr lang="ru-RU" sz="1400" dirty="0"/>
              <a:t>.</a:t>
            </a:r>
          </a:p>
          <a:p>
            <a:endParaRPr lang="ru-RU" sz="1400" dirty="0"/>
          </a:p>
          <a:p>
            <a:r>
              <a:rPr lang="ru-RU" sz="1400" dirty="0" err="1"/>
              <a:t>Візьму</a:t>
            </a:r>
            <a:r>
              <a:rPr lang="ru-RU" sz="1400" dirty="0"/>
              <a:t> я ж тебе, </a:t>
            </a:r>
            <a:r>
              <a:rPr lang="ru-RU" sz="1400" dirty="0" err="1"/>
              <a:t>шабелино</a:t>
            </a:r>
            <a:r>
              <a:rPr lang="ru-RU" sz="1400" dirty="0"/>
              <a:t>,</a:t>
            </a:r>
          </a:p>
          <a:p>
            <a:r>
              <a:rPr lang="ru-RU" sz="1400" dirty="0"/>
              <a:t>Та й за </a:t>
            </a:r>
            <a:r>
              <a:rPr lang="ru-RU" sz="1400" dirty="0" err="1"/>
              <a:t>гострий</a:t>
            </a:r>
            <a:r>
              <a:rPr lang="ru-RU" sz="1400" dirty="0"/>
              <a:t> край,</a:t>
            </a:r>
          </a:p>
          <a:p>
            <a:r>
              <a:rPr lang="ru-RU" sz="1400" dirty="0"/>
              <a:t>Пущу ж я тебе, </a:t>
            </a:r>
            <a:r>
              <a:rPr lang="ru-RU" sz="1400" dirty="0" err="1" smtClean="0"/>
              <a:t>шабе</a:t>
            </a:r>
            <a:r>
              <a:rPr lang="en-US" sz="1400" dirty="0" smtClean="0"/>
              <a:t> -</a:t>
            </a:r>
            <a:r>
              <a:rPr lang="ru-RU" sz="1400" dirty="0" smtClean="0"/>
              <a:t> </a:t>
            </a:r>
            <a:r>
              <a:rPr lang="ru-RU" sz="1400" dirty="0" err="1"/>
              <a:t>шабелино</a:t>
            </a:r>
            <a:endParaRPr lang="ru-RU" sz="1400" dirty="0"/>
          </a:p>
          <a:p>
            <a:r>
              <a:rPr lang="ru-RU" sz="1400" dirty="0"/>
              <a:t>В </a:t>
            </a:r>
            <a:r>
              <a:rPr lang="ru-RU" sz="1400" dirty="0" err="1"/>
              <a:t>глибокий</a:t>
            </a:r>
            <a:r>
              <a:rPr lang="ru-RU" sz="1400" dirty="0"/>
              <a:t> Дунай.</a:t>
            </a:r>
          </a:p>
          <a:p>
            <a:endParaRPr lang="ru-RU" sz="1400" dirty="0"/>
          </a:p>
          <a:p>
            <a:r>
              <a:rPr lang="ru-RU" sz="1400" dirty="0"/>
              <a:t>Плавай, плавай, </a:t>
            </a:r>
            <a:r>
              <a:rPr lang="ru-RU" sz="1400" dirty="0" err="1"/>
              <a:t>шабелино</a:t>
            </a:r>
            <a:r>
              <a:rPr lang="ru-RU" sz="1400" dirty="0"/>
              <a:t>,</a:t>
            </a:r>
          </a:p>
          <a:p>
            <a:r>
              <a:rPr lang="ru-RU" sz="1400" dirty="0" err="1"/>
              <a:t>Вчися</a:t>
            </a:r>
            <a:r>
              <a:rPr lang="ru-RU" sz="1400" dirty="0"/>
              <a:t> </a:t>
            </a:r>
            <a:r>
              <a:rPr lang="ru-RU" sz="1400" dirty="0" err="1"/>
              <a:t>плавати</a:t>
            </a:r>
            <a:r>
              <a:rPr lang="ru-RU" sz="1400" dirty="0"/>
              <a:t>,</a:t>
            </a:r>
          </a:p>
          <a:p>
            <a:r>
              <a:rPr lang="ru-RU" sz="1400" dirty="0"/>
              <a:t>А я </a:t>
            </a:r>
            <a:r>
              <a:rPr lang="ru-RU" sz="1400" dirty="0" err="1"/>
              <a:t>піду</a:t>
            </a:r>
            <a:r>
              <a:rPr lang="ru-RU" sz="1400" dirty="0"/>
              <a:t>, </a:t>
            </a:r>
            <a:r>
              <a:rPr lang="ru-RU" sz="1400" dirty="0" smtClean="0"/>
              <a:t>молод</a:t>
            </a:r>
            <a:r>
              <a:rPr lang="en-US" sz="1400" dirty="0" smtClean="0"/>
              <a:t>, </a:t>
            </a:r>
            <a:r>
              <a:rPr lang="ru-RU" sz="1400" dirty="0"/>
              <a:t>молод </a:t>
            </a:r>
            <a:r>
              <a:rPr lang="ru-RU" sz="1400" dirty="0" err="1" smtClean="0"/>
              <a:t>жовняр</a:t>
            </a:r>
            <a:r>
              <a:rPr lang="ru-RU" sz="1400" dirty="0"/>
              <a:t>,</a:t>
            </a:r>
          </a:p>
          <a:p>
            <a:r>
              <a:rPr lang="ru-RU" sz="1400" dirty="0" err="1"/>
              <a:t>Жінку</a:t>
            </a:r>
            <a:r>
              <a:rPr lang="ru-RU" sz="1400" dirty="0"/>
              <a:t> </a:t>
            </a:r>
            <a:r>
              <a:rPr lang="ru-RU" sz="1400" dirty="0" err="1"/>
              <a:t>шукати</a:t>
            </a:r>
            <a:r>
              <a:rPr lang="ru-RU" sz="1400" dirty="0"/>
              <a:t>.</a:t>
            </a:r>
          </a:p>
          <a:p>
            <a:endParaRPr lang="ru-RU" sz="1400" dirty="0"/>
          </a:p>
          <a:p>
            <a:r>
              <a:rPr lang="ru-RU" sz="1400" dirty="0"/>
              <a:t>А як я </a:t>
            </a:r>
            <a:r>
              <a:rPr lang="ru-RU" sz="1400" dirty="0" err="1"/>
              <a:t>собі</a:t>
            </a:r>
            <a:r>
              <a:rPr lang="ru-RU" sz="1400" dirty="0"/>
              <a:t>, </a:t>
            </a:r>
            <a:r>
              <a:rPr lang="ru-RU" sz="1400" dirty="0" err="1"/>
              <a:t>шабелино</a:t>
            </a:r>
            <a:r>
              <a:rPr lang="ru-RU" sz="1400" dirty="0"/>
              <a:t>,</a:t>
            </a:r>
          </a:p>
          <a:p>
            <a:r>
              <a:rPr lang="ru-RU" sz="1400" dirty="0" err="1"/>
              <a:t>Жінки</a:t>
            </a:r>
            <a:r>
              <a:rPr lang="ru-RU" sz="1400" dirty="0"/>
              <a:t> не </a:t>
            </a:r>
            <a:r>
              <a:rPr lang="ru-RU" sz="1400" dirty="0" err="1"/>
              <a:t>знайду</a:t>
            </a:r>
            <a:r>
              <a:rPr lang="ru-RU" sz="1400" dirty="0"/>
              <a:t>,</a:t>
            </a:r>
          </a:p>
          <a:p>
            <a:r>
              <a:rPr lang="ru-RU" sz="1400" dirty="0" err="1"/>
              <a:t>Тоді</a:t>
            </a:r>
            <a:r>
              <a:rPr lang="ru-RU" sz="1400" dirty="0"/>
              <a:t> я ж тебе, </a:t>
            </a:r>
            <a:r>
              <a:rPr lang="ru-RU" sz="1400" dirty="0" err="1" smtClean="0"/>
              <a:t>шабе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ru-RU" sz="1400" dirty="0" err="1" smtClean="0"/>
              <a:t>шабелино</a:t>
            </a:r>
            <a:endParaRPr lang="ru-RU" sz="1400" dirty="0"/>
          </a:p>
          <a:p>
            <a:r>
              <a:rPr lang="ru-RU" sz="1400" dirty="0"/>
              <a:t>До боку </a:t>
            </a:r>
            <a:r>
              <a:rPr lang="ru-RU" sz="1400" dirty="0" err="1"/>
              <a:t>припну</a:t>
            </a:r>
            <a:r>
              <a:rPr lang="ru-RU" sz="1400" dirty="0" smtClean="0"/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Georgia" pitchFamily="18" charset="0"/>
                <a:cs typeface="Times New Roman" pitchFamily="18" charset="0"/>
              </a:rPr>
              <a:t>12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391400" y="990600"/>
            <a:ext cx="1752600" cy="464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 smtClean="0"/>
              <a:t>"Гей, </a:t>
            </a:r>
            <a:r>
              <a:rPr lang="ru-RU" sz="1200" dirty="0" err="1" smtClean="0"/>
              <a:t>вернися</a:t>
            </a:r>
            <a:r>
              <a:rPr lang="ru-RU" sz="1200" dirty="0" smtClean="0"/>
              <a:t>, </a:t>
            </a:r>
            <a:r>
              <a:rPr lang="ru-RU" sz="1200" dirty="0" err="1" smtClean="0"/>
              <a:t>Сагайдачний</a:t>
            </a:r>
            <a:r>
              <a:rPr lang="ru-RU" sz="1200" dirty="0" smtClean="0"/>
              <a:t>,</a:t>
            </a:r>
            <a:br>
              <a:rPr lang="ru-RU" sz="1200" dirty="0" smtClean="0"/>
            </a:br>
            <a:r>
              <a:rPr lang="ru-RU" sz="1200" dirty="0" err="1" smtClean="0"/>
              <a:t>Візьми</a:t>
            </a:r>
            <a:r>
              <a:rPr lang="ru-RU" sz="1200" dirty="0" smtClean="0"/>
              <a:t> свою </a:t>
            </a:r>
            <a:r>
              <a:rPr lang="ru-RU" sz="1200" dirty="0" err="1" smtClean="0"/>
              <a:t>жінку</a:t>
            </a:r>
            <a:r>
              <a:rPr lang="ru-RU" sz="1200" dirty="0" smtClean="0"/>
              <a:t>,</a:t>
            </a:r>
            <a:br>
              <a:rPr lang="ru-RU" sz="1200" dirty="0" smtClean="0"/>
            </a:br>
            <a:r>
              <a:rPr lang="ru-RU" sz="1200" dirty="0" err="1" smtClean="0"/>
              <a:t>Віддай</a:t>
            </a:r>
            <a:r>
              <a:rPr lang="ru-RU" sz="1200" dirty="0" smtClean="0"/>
              <a:t> тютюн-люльку,</a:t>
            </a:r>
            <a:br>
              <a:rPr lang="ru-RU" sz="1200" dirty="0" smtClean="0"/>
            </a:br>
            <a:r>
              <a:rPr lang="ru-RU" sz="1200" dirty="0" err="1" smtClean="0"/>
              <a:t>Необачний</a:t>
            </a:r>
            <a:r>
              <a:rPr lang="ru-RU" sz="1200" dirty="0" smtClean="0"/>
              <a:t>!</a:t>
            </a:r>
            <a:br>
              <a:rPr lang="ru-RU" sz="1200" dirty="0" smtClean="0"/>
            </a:br>
            <a:r>
              <a:rPr lang="ru-RU" sz="1200" dirty="0" smtClean="0"/>
              <a:t>Гей, долиною,</a:t>
            </a:r>
            <a:br>
              <a:rPr lang="ru-RU" sz="1200" dirty="0" smtClean="0"/>
            </a:br>
            <a:r>
              <a:rPr lang="ru-RU" sz="1200" dirty="0" smtClean="0"/>
              <a:t>Гей, широкою,</a:t>
            </a:r>
            <a:br>
              <a:rPr lang="ru-RU" sz="1200" dirty="0" smtClean="0"/>
            </a:br>
            <a:r>
              <a:rPr lang="ru-RU" sz="1200" dirty="0" err="1" smtClean="0"/>
              <a:t>Необачний</a:t>
            </a:r>
            <a:r>
              <a:rPr lang="ru-RU" sz="1200" dirty="0" smtClean="0"/>
              <a:t>!"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"</a:t>
            </a:r>
            <a:r>
              <a:rPr lang="ru-RU" sz="1200" dirty="0" err="1" smtClean="0"/>
              <a:t>Мені</a:t>
            </a:r>
            <a:r>
              <a:rPr lang="ru-RU" sz="1200" dirty="0" smtClean="0"/>
              <a:t> з </a:t>
            </a:r>
            <a:r>
              <a:rPr lang="ru-RU" sz="1200" dirty="0" err="1" smtClean="0"/>
              <a:t>жінкою</a:t>
            </a:r>
            <a:r>
              <a:rPr lang="ru-RU" sz="1200" dirty="0" smtClean="0"/>
              <a:t> не возиться,</a:t>
            </a:r>
            <a:br>
              <a:rPr lang="ru-RU" sz="1200" dirty="0" smtClean="0"/>
            </a:br>
            <a:r>
              <a:rPr lang="ru-RU" sz="1200" dirty="0" smtClean="0"/>
              <a:t>А тютюн та люлька</a:t>
            </a:r>
            <a:br>
              <a:rPr lang="ru-RU" sz="1200" dirty="0" smtClean="0"/>
            </a:br>
            <a:r>
              <a:rPr lang="ru-RU" sz="1200" dirty="0" smtClean="0"/>
              <a:t>Козаку в </a:t>
            </a:r>
            <a:r>
              <a:rPr lang="ru-RU" sz="1200" dirty="0" err="1" smtClean="0"/>
              <a:t>дорозі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err="1" smtClean="0"/>
              <a:t>Знадобиться</a:t>
            </a:r>
            <a:r>
              <a:rPr lang="ru-RU" sz="1200" dirty="0" smtClean="0"/>
              <a:t>!</a:t>
            </a:r>
            <a:br>
              <a:rPr lang="ru-RU" sz="1200" dirty="0" smtClean="0"/>
            </a:br>
            <a:r>
              <a:rPr lang="ru-RU" sz="1200" dirty="0" smtClean="0"/>
              <a:t>Гей, долиною,</a:t>
            </a:r>
            <a:br>
              <a:rPr lang="ru-RU" sz="1200" dirty="0" smtClean="0"/>
            </a:br>
            <a:r>
              <a:rPr lang="ru-RU" sz="1200" dirty="0" smtClean="0"/>
              <a:t>Гей, широкою,</a:t>
            </a:r>
            <a:br>
              <a:rPr lang="ru-RU" sz="1200" dirty="0" smtClean="0"/>
            </a:br>
            <a:r>
              <a:rPr lang="ru-RU" sz="1200" dirty="0" err="1" smtClean="0"/>
              <a:t>Знадобиться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Гей, </a:t>
            </a:r>
            <a:r>
              <a:rPr lang="ru-RU" sz="1200" dirty="0" err="1" smtClean="0"/>
              <a:t>хто</a:t>
            </a:r>
            <a:r>
              <a:rPr lang="ru-RU" sz="1200" dirty="0" smtClean="0"/>
              <a:t> в </a:t>
            </a:r>
            <a:r>
              <a:rPr lang="ru-RU" sz="1200" dirty="0" err="1" smtClean="0"/>
              <a:t>лісі</a:t>
            </a:r>
            <a:r>
              <a:rPr lang="ru-RU" sz="1200" dirty="0" smtClean="0"/>
              <a:t>, </a:t>
            </a:r>
            <a:r>
              <a:rPr lang="ru-RU" sz="1200" dirty="0" err="1" smtClean="0"/>
              <a:t>озовися</a:t>
            </a:r>
            <a:r>
              <a:rPr lang="ru-RU" sz="1200" dirty="0" smtClean="0"/>
              <a:t>!</a:t>
            </a:r>
            <a:br>
              <a:rPr lang="ru-RU" sz="1200" dirty="0" smtClean="0"/>
            </a:br>
            <a:r>
              <a:rPr lang="ru-RU" sz="1200" dirty="0" smtClean="0"/>
              <a:t>Та </a:t>
            </a:r>
            <a:r>
              <a:rPr lang="ru-RU" sz="1200" dirty="0" err="1" smtClean="0"/>
              <a:t>викрешем</a:t>
            </a:r>
            <a:r>
              <a:rPr lang="ru-RU" sz="1200" dirty="0" smtClean="0"/>
              <a:t> </a:t>
            </a:r>
            <a:r>
              <a:rPr lang="ru-RU" sz="1200" dirty="0" err="1" smtClean="0"/>
              <a:t>вогню</a:t>
            </a:r>
            <a:r>
              <a:rPr lang="ru-RU" sz="1200" dirty="0" smtClean="0"/>
              <a:t>,</a:t>
            </a:r>
            <a:br>
              <a:rPr lang="ru-RU" sz="1200" dirty="0" smtClean="0"/>
            </a:br>
            <a:r>
              <a:rPr lang="ru-RU" sz="1200" dirty="0" smtClean="0"/>
              <a:t>Та закурим люльку,</a:t>
            </a:r>
            <a:br>
              <a:rPr lang="ru-RU" sz="1200" dirty="0" smtClean="0"/>
            </a:br>
            <a:r>
              <a:rPr lang="ru-RU" sz="1200" dirty="0" smtClean="0"/>
              <a:t>Не </a:t>
            </a:r>
            <a:r>
              <a:rPr lang="ru-RU" sz="1200" dirty="0" err="1" smtClean="0"/>
              <a:t>журися</a:t>
            </a:r>
            <a:r>
              <a:rPr lang="ru-RU" sz="1200" dirty="0" smtClean="0"/>
              <a:t>!</a:t>
            </a:r>
            <a:br>
              <a:rPr lang="ru-RU" sz="1200" dirty="0" smtClean="0"/>
            </a:br>
            <a:r>
              <a:rPr lang="ru-RU" sz="1200" dirty="0" smtClean="0"/>
              <a:t>Гей, долиною,</a:t>
            </a:r>
            <a:br>
              <a:rPr lang="ru-RU" sz="1200" dirty="0" smtClean="0"/>
            </a:br>
            <a:r>
              <a:rPr lang="ru-RU" sz="1200" dirty="0" smtClean="0"/>
              <a:t>Гей, широкою,</a:t>
            </a:r>
            <a:br>
              <a:rPr lang="ru-RU" sz="1200" dirty="0" smtClean="0"/>
            </a:br>
            <a:r>
              <a:rPr lang="ru-RU" sz="1200" dirty="0" smtClean="0"/>
              <a:t>Не </a:t>
            </a:r>
            <a:r>
              <a:rPr lang="ru-RU" sz="1200" dirty="0" err="1" smtClean="0"/>
              <a:t>журися</a:t>
            </a:r>
            <a:r>
              <a:rPr lang="ru-RU" sz="1200" dirty="0" smtClean="0"/>
              <a:t>!</a:t>
            </a:r>
            <a:endParaRPr lang="en-US" sz="1200" b="1" dirty="0">
              <a:latin typeface="Georgia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38800" y="5181600"/>
            <a:ext cx="2819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400" dirty="0" smtClean="0">
              <a:solidFill>
                <a:srgbClr val="000000"/>
              </a:solidFill>
            </a:endParaRPr>
          </a:p>
          <a:p>
            <a:pPr algn="l"/>
            <a:endParaRPr lang="en-US" sz="1400" dirty="0">
              <a:solidFill>
                <a:srgbClr val="000000"/>
              </a:solidFill>
            </a:endParaRPr>
          </a:p>
          <a:p>
            <a:pPr algn="l"/>
            <a:endParaRPr lang="en-US" sz="1400" dirty="0" smtClean="0">
              <a:solidFill>
                <a:srgbClr val="000000"/>
              </a:solidFill>
            </a:endParaRPr>
          </a:p>
          <a:p>
            <a:pPr algn="l"/>
            <a:endParaRPr lang="en-US" sz="1400" dirty="0">
              <a:solidFill>
                <a:srgbClr val="000000"/>
              </a:solidFill>
            </a:endParaRPr>
          </a:p>
          <a:p>
            <a:pPr algn="l"/>
            <a:endParaRPr lang="en-US" sz="1400" dirty="0" smtClean="0">
              <a:solidFill>
                <a:srgbClr val="000000"/>
              </a:solidFill>
            </a:endParaRPr>
          </a:p>
          <a:p>
            <a:pPr algn="l"/>
            <a:endParaRPr lang="en-US" sz="1400" dirty="0">
              <a:solidFill>
                <a:srgbClr val="000000"/>
              </a:solidFill>
            </a:endParaRPr>
          </a:p>
          <a:p>
            <a:pPr algn="l"/>
            <a:endParaRPr lang="en-US" sz="1400" dirty="0" smtClean="0">
              <a:solidFill>
                <a:srgbClr val="000000"/>
              </a:solidFill>
            </a:endParaRPr>
          </a:p>
          <a:p>
            <a:pPr algn="l"/>
            <a:endParaRPr lang="en-US" sz="1400" dirty="0">
              <a:solidFill>
                <a:srgbClr val="000000"/>
              </a:solidFill>
            </a:endParaRPr>
          </a:p>
          <a:p>
            <a:pPr algn="l"/>
            <a:endParaRPr lang="en-US" sz="1400" dirty="0" smtClean="0">
              <a:solidFill>
                <a:srgbClr val="000000"/>
              </a:solidFill>
            </a:endParaRPr>
          </a:p>
          <a:p>
            <a:pPr algn="l"/>
            <a:endParaRPr lang="en-US" sz="1400" dirty="0">
              <a:solidFill>
                <a:srgbClr val="000000"/>
              </a:solidFill>
            </a:endParaRPr>
          </a:p>
          <a:p>
            <a:pPr algn="l"/>
            <a:endParaRPr lang="en-US" sz="1400" dirty="0" smtClean="0">
              <a:solidFill>
                <a:srgbClr val="000000"/>
              </a:solidFill>
            </a:endParaRPr>
          </a:p>
          <a:p>
            <a:pPr algn="l"/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9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2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2050</Words>
  <Application>Microsoft Macintosh PowerPoint</Application>
  <PresentationFormat>On-screen Show (4:3)</PresentationFormat>
  <Paragraphs>603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“Ой на горі, тай женці жнуть”    Ой на горі та женці жнуть, А попід горою, Яром-долиною Козаки йдуть. Гей, долиною, Гей, широкою, Козаки йдуть.  Попереду Дорошенко Веде своє військо, Військо запорізьке, Хорошенько. Гей, долиною, Гей, широкою, Хорошенько.  А позаду Сагайдачний, Що проміняв жінку На тютюн та люльку, Необачний. Гей, долиною, Гей, широкою, Необачний.          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Volodymyr Tereschuk</cp:lastModifiedBy>
  <cp:revision>91</cp:revision>
  <dcterms:created xsi:type="dcterms:W3CDTF">2006-08-16T00:00:00Z</dcterms:created>
  <dcterms:modified xsi:type="dcterms:W3CDTF">2014-01-31T06:43:53Z</dcterms:modified>
</cp:coreProperties>
</file>